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7" r:id="rId6"/>
    <p:sldId id="260" r:id="rId7"/>
    <p:sldId id="266" r:id="rId8"/>
    <p:sldId id="261" r:id="rId9"/>
    <p:sldId id="270" r:id="rId10"/>
    <p:sldId id="262" r:id="rId11"/>
    <p:sldId id="263" r:id="rId12"/>
    <p:sldId id="271" r:id="rId13"/>
    <p:sldId id="264" r:id="rId14"/>
    <p:sldId id="269" r:id="rId15"/>
    <p:sldId id="265" r:id="rId16"/>
    <p:sldId id="26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4E2470D0-2B4C-0B48-91FA-17395FBD1122}">
          <p14:sldIdLst>
            <p14:sldId id="256"/>
          </p14:sldIdLst>
        </p14:section>
        <p14:section name="Section sans titre" id="{1DF011C8-5595-9444-A7E5-3B5DA1613F8E}">
          <p14:sldIdLst>
            <p14:sldId id="257"/>
            <p14:sldId id="258"/>
            <p14:sldId id="259"/>
            <p14:sldId id="267"/>
            <p14:sldId id="260"/>
            <p14:sldId id="266"/>
            <p14:sldId id="261"/>
            <p14:sldId id="270"/>
            <p14:sldId id="262"/>
            <p14:sldId id="263"/>
            <p14:sldId id="271"/>
            <p14:sldId id="264"/>
            <p14:sldId id="269"/>
            <p14:sldId id="265"/>
            <p14:sldId id="268"/>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17" autoAdjust="0"/>
  </p:normalViewPr>
  <p:slideViewPr>
    <p:cSldViewPr snapToGrid="0" snapToObjects="1">
      <p:cViewPr varScale="1">
        <p:scale>
          <a:sx n="80" d="100"/>
          <a:sy n="80" d="100"/>
        </p:scale>
        <p:origin x="-1472" y="-96"/>
      </p:cViewPr>
      <p:guideLst>
        <p:guide orient="horz" pos="2160"/>
        <p:guide pos="2880"/>
      </p:guideLst>
    </p:cSldViewPr>
  </p:slideViewPr>
  <p:outlineViewPr>
    <p:cViewPr>
      <p:scale>
        <a:sx n="33" d="100"/>
        <a:sy n="33" d="100"/>
      </p:scale>
      <p:origin x="0" y="8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FC7D8-B47E-734B-9926-265CB7B88DAF}" type="datetimeFigureOut">
              <a:rPr lang="fr-FR" smtClean="0"/>
              <a:t>09/08/15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C6206D-20F9-2546-9B2E-252DCFE300A7}" type="slidenum">
              <a:rPr lang="fr-FR" smtClean="0"/>
              <a:t>‹#›</a:t>
            </a:fld>
            <a:endParaRPr lang="fr-FR"/>
          </a:p>
        </p:txBody>
      </p:sp>
    </p:spTree>
    <p:extLst>
      <p:ext uri="{BB962C8B-B14F-4D97-AF65-F5344CB8AC3E}">
        <p14:creationId xmlns:p14="http://schemas.microsoft.com/office/powerpoint/2010/main" val="38187404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0C6206D-20F9-2546-9B2E-252DCFE300A7}" type="slidenum">
              <a:rPr lang="fr-FR" smtClean="0"/>
              <a:t>1</a:t>
            </a:fld>
            <a:endParaRPr lang="fr-FR"/>
          </a:p>
        </p:txBody>
      </p:sp>
    </p:spTree>
    <p:extLst>
      <p:ext uri="{BB962C8B-B14F-4D97-AF65-F5344CB8AC3E}">
        <p14:creationId xmlns:p14="http://schemas.microsoft.com/office/powerpoint/2010/main" val="53546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L’éducation et l’habilitation (l’autonomisation) des femmes à travers le</a:t>
            </a:r>
            <a:r>
              <a:rPr lang="fr-FR" baseline="0" dirty="0" smtClean="0"/>
              <a:t> monde ne peut faillir dans l’aboutissement de plus de soin, de tolérance, juste dans le but d’avoir  une vie plus paisible pour tous. </a:t>
            </a:r>
            <a:endParaRPr lang="fr-FR" dirty="0"/>
          </a:p>
        </p:txBody>
      </p:sp>
      <p:sp>
        <p:nvSpPr>
          <p:cNvPr id="4" name="Espace réservé du numéro de diapositive 3"/>
          <p:cNvSpPr>
            <a:spLocks noGrp="1"/>
          </p:cNvSpPr>
          <p:nvPr>
            <p:ph type="sldNum" sz="quarter" idx="10"/>
          </p:nvPr>
        </p:nvSpPr>
        <p:spPr/>
        <p:txBody>
          <a:bodyPr/>
          <a:lstStyle/>
          <a:p>
            <a:fld id="{50C6206D-20F9-2546-9B2E-252DCFE300A7}" type="slidenum">
              <a:rPr lang="fr-FR" smtClean="0"/>
              <a:t>7</a:t>
            </a:fld>
            <a:endParaRPr lang="fr-FR"/>
          </a:p>
        </p:txBody>
      </p:sp>
    </p:spTree>
    <p:extLst>
      <p:ext uri="{BB962C8B-B14F-4D97-AF65-F5344CB8AC3E}">
        <p14:creationId xmlns:p14="http://schemas.microsoft.com/office/powerpoint/2010/main" val="1387581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0C6206D-20F9-2546-9B2E-252DCFE300A7}" type="slidenum">
              <a:rPr lang="fr-FR" smtClean="0"/>
              <a:t>16</a:t>
            </a:fld>
            <a:endParaRPr lang="fr-FR"/>
          </a:p>
        </p:txBody>
      </p:sp>
    </p:spTree>
    <p:extLst>
      <p:ext uri="{BB962C8B-B14F-4D97-AF65-F5344CB8AC3E}">
        <p14:creationId xmlns:p14="http://schemas.microsoft.com/office/powerpoint/2010/main" val="126116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fr-FR" smtClean="0"/>
              <a:t>Cliquez et modifiez le titre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fr-FR" smtClean="0"/>
              <a:t>Cliquez et modifiez le titre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avec légende,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fr-FR" smtClean="0"/>
              <a:t>Cliquez et modifiez le titre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au-dessus de légende">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fr-FR" smtClean="0"/>
              <a:t>Faire glisser l'image vers l'espace réservé ou cliquer sur l'icône pour l'ajouter</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fr-FR" smtClean="0"/>
              <a:t>Faire glisser l'image vers l'espace réservé ou cliquer sur l'icône pour l'ajouter</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fr-FR" smtClean="0"/>
              <a:t>Faire glisser l'image vers l'espace réservé ou cliquer sur l'icône pour l'ajouter</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fr-FR" smtClean="0"/>
              <a:t>Faire glisser l'image vers l'espace réservé ou cliquer sur l'icône pour l'ajouter</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Fermetur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09/08/15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fr-FR" smtClean="0"/>
              <a:t>Cliquez et modifiez le titre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CE38E4D-051A-41E1-86A4-E56916468FD0}" type="datetimeFigureOut">
              <a:rPr lang="en-US" smtClean="0"/>
              <a:t>09/08/15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09/08/15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09/08/15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09/08/15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fr-FR" smtClean="0"/>
              <a:t>Cliquez et modifiez le titre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7CE38E4D-051A-41E1-86A4-E56916468FD0}" type="datetimeFigureOut">
              <a:rPr lang="en-US" smtClean="0"/>
              <a:t>09/08/15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09/08/15</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7513" y="1148074"/>
            <a:ext cx="8307387" cy="2070011"/>
          </a:xfrm>
        </p:spPr>
        <p:txBody>
          <a:bodyPr/>
          <a:lstStyle/>
          <a:p>
            <a:r>
              <a:rPr lang="fr-FR" dirty="0" smtClean="0"/>
              <a:t>PENSER AUTREMENT ET AGIR DIFFÉREMMENT POUR ALLER VERS CE QU’IL Y A DE MEILLEUR!</a:t>
            </a:r>
            <a:endParaRPr lang="fr-FR" dirty="0"/>
          </a:p>
        </p:txBody>
      </p:sp>
      <p:sp>
        <p:nvSpPr>
          <p:cNvPr id="3" name="Sous-titre 2"/>
          <p:cNvSpPr>
            <a:spLocks noGrp="1"/>
          </p:cNvSpPr>
          <p:nvPr>
            <p:ph type="subTitle" idx="1"/>
          </p:nvPr>
        </p:nvSpPr>
        <p:spPr>
          <a:xfrm>
            <a:off x="417513" y="3548591"/>
            <a:ext cx="8307387" cy="2823531"/>
          </a:xfrm>
        </p:spPr>
        <p:txBody>
          <a:bodyPr>
            <a:normAutofit fontScale="92500" lnSpcReduction="10000"/>
          </a:bodyPr>
          <a:lstStyle/>
          <a:p>
            <a:pPr marL="571500" indent="-571500" algn="l">
              <a:buFont typeface="Wingdings" charset="2"/>
              <a:buChar char="u"/>
            </a:pPr>
            <a:r>
              <a:rPr lang="fr-FR" sz="4000" dirty="0" smtClean="0"/>
              <a:t>INTRODUCTION</a:t>
            </a:r>
          </a:p>
          <a:p>
            <a:pPr marL="571500" indent="-571500" algn="l">
              <a:buFont typeface="Wingdings" charset="2"/>
              <a:buChar char="u"/>
            </a:pPr>
            <a:r>
              <a:rPr lang="fr-FR" sz="4000" dirty="0" smtClean="0"/>
              <a:t>QUELQUES DÉFINITIONS DE TERMES…</a:t>
            </a:r>
          </a:p>
          <a:p>
            <a:pPr marL="571500" indent="-571500" algn="l">
              <a:buFont typeface="Wingdings" charset="2"/>
              <a:buChar char="u"/>
            </a:pPr>
            <a:r>
              <a:rPr lang="fr-FR" sz="4000" dirty="0" smtClean="0"/>
              <a:t>COMMENT PENSER AUTREMENT?</a:t>
            </a:r>
          </a:p>
          <a:p>
            <a:pPr marL="571500" indent="-571500" algn="l">
              <a:buFont typeface="Wingdings" charset="2"/>
              <a:buChar char="u"/>
            </a:pPr>
            <a:r>
              <a:rPr lang="fr-FR" sz="4000" dirty="0" smtClean="0"/>
              <a:t>COMMENT AGIR DIFFÉREMMENT?</a:t>
            </a:r>
          </a:p>
          <a:p>
            <a:pPr marL="571500" indent="-571500" algn="l">
              <a:buFont typeface="Wingdings" charset="2"/>
              <a:buChar char="u"/>
            </a:pPr>
            <a:r>
              <a:rPr lang="fr-FR" sz="4000" dirty="0" smtClean="0"/>
              <a:t>CONCLUSION</a:t>
            </a:r>
          </a:p>
          <a:p>
            <a:pPr algn="l"/>
            <a:endParaRPr lang="fr-FR" sz="4000" dirty="0"/>
          </a:p>
        </p:txBody>
      </p:sp>
    </p:spTree>
    <p:extLst>
      <p:ext uri="{BB962C8B-B14F-4D97-AF65-F5344CB8AC3E}">
        <p14:creationId xmlns:p14="http://schemas.microsoft.com/office/powerpoint/2010/main" val="426650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AGIR DIFFEREMMENT?</a:t>
            </a:r>
            <a:endParaRPr lang="fr-FR" dirty="0"/>
          </a:p>
        </p:txBody>
      </p:sp>
      <p:sp>
        <p:nvSpPr>
          <p:cNvPr id="3" name="Espace réservé du contenu 2"/>
          <p:cNvSpPr>
            <a:spLocks noGrp="1"/>
          </p:cNvSpPr>
          <p:nvPr>
            <p:ph idx="1"/>
          </p:nvPr>
        </p:nvSpPr>
        <p:spPr/>
        <p:txBody>
          <a:bodyPr>
            <a:normAutofit/>
          </a:bodyPr>
          <a:lstStyle/>
          <a:p>
            <a:r>
              <a:rPr lang="fr-FR" i="1" u="sng" dirty="0" smtClean="0"/>
              <a:t>En changeant de comportement</a:t>
            </a:r>
            <a:r>
              <a:rPr lang="fr-FR" dirty="0" smtClean="0"/>
              <a:t>: par exemple face aux viols des enfants, des petites filles, il faut emmener les uns et les autres à changer de comportement pour éviter que cela ne se perpétue. </a:t>
            </a:r>
            <a:r>
              <a:rPr lang="fr-FR" b="1" dirty="0" smtClean="0"/>
              <a:t>Il faut du courage pour dénoncer ce genre de comportement et tenir sur ce qui est droit. Femmes: plus jamais ça devant nous!</a:t>
            </a:r>
          </a:p>
          <a:p>
            <a:r>
              <a:rPr lang="fr-FR" i="1" u="sng" dirty="0" smtClean="0"/>
              <a:t>En montrant l’exemple</a:t>
            </a:r>
            <a:r>
              <a:rPr lang="fr-FR" dirty="0" smtClean="0"/>
              <a:t>: </a:t>
            </a:r>
            <a:r>
              <a:rPr lang="fr-FR" dirty="0"/>
              <a:t>Nous ne devons jamais sous estimer  l’impact de notre exemple autour de nous, de nos enfants, de nos familles, de notre communauté. Un écrivain célèbre anglais du XVIIème siècle , Edmond BURKE, avait écrit: </a:t>
            </a:r>
            <a:r>
              <a:rPr lang="fr-FR" b="1" dirty="0"/>
              <a:t>« l’exemple est l’école du genre </a:t>
            </a:r>
            <a:r>
              <a:rPr lang="fr-FR" b="1" dirty="0" smtClean="0"/>
              <a:t>humain -des gens- </a:t>
            </a:r>
            <a:r>
              <a:rPr lang="fr-FR" b="1" dirty="0"/>
              <a:t>et </a:t>
            </a:r>
            <a:r>
              <a:rPr lang="fr-FR" b="1" dirty="0" smtClean="0"/>
              <a:t>ils n’apprendront </a:t>
            </a:r>
            <a:r>
              <a:rPr lang="fr-FR" b="1" dirty="0"/>
              <a:t>d’aucun autre. » </a:t>
            </a:r>
            <a:r>
              <a:rPr lang="fr-FR" dirty="0"/>
              <a:t>les gens regardent et imitent les gens.</a:t>
            </a:r>
          </a:p>
          <a:p>
            <a:endParaRPr lang="fr-FR" dirty="0" smtClean="0"/>
          </a:p>
          <a:p>
            <a:endParaRPr lang="fr-FR" dirty="0" smtClean="0"/>
          </a:p>
        </p:txBody>
      </p:sp>
    </p:spTree>
    <p:extLst>
      <p:ext uri="{BB962C8B-B14F-4D97-AF65-F5344CB8AC3E}">
        <p14:creationId xmlns:p14="http://schemas.microsoft.com/office/powerpoint/2010/main" val="28823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AGIR DIFFEREMMENT?</a:t>
            </a:r>
            <a:endParaRPr lang="fr-FR" dirty="0"/>
          </a:p>
        </p:txBody>
      </p:sp>
      <p:sp>
        <p:nvSpPr>
          <p:cNvPr id="3" name="Espace réservé du contenu 2"/>
          <p:cNvSpPr>
            <a:spLocks noGrp="1"/>
          </p:cNvSpPr>
          <p:nvPr>
            <p:ph idx="1"/>
          </p:nvPr>
        </p:nvSpPr>
        <p:spPr/>
        <p:txBody>
          <a:bodyPr/>
          <a:lstStyle/>
          <a:p>
            <a:r>
              <a:rPr lang="fr-FR" i="1" u="sng" dirty="0"/>
              <a:t>En promouvant l’éducation aux droits </a:t>
            </a:r>
            <a:r>
              <a:rPr lang="fr-FR" i="1" u="sng" dirty="0" smtClean="0"/>
              <a:t>et en </a:t>
            </a:r>
            <a:r>
              <a:rPr lang="fr-FR" i="1" u="sng" dirty="0"/>
              <a:t>bannissant </a:t>
            </a:r>
            <a:r>
              <a:rPr lang="fr-FR" i="1" u="sng" dirty="0" smtClean="0"/>
              <a:t>les stéréotypes </a:t>
            </a:r>
            <a:r>
              <a:rPr lang="fr-FR" dirty="0" smtClean="0"/>
              <a:t>(les idées reçues). L’éducation reste fondamentale pour faire connaître les droits des uns et des autres.  Le respect du corps de l’autre, de son corps par exemple. Il y a aussi la prise en compte de la responsabilité parentale; le père et la mère ont un rôle à jouer dans cette éducation. Chacun pour sa part à une responsabilité. Le père et la mère sont égaux en droits et demeurent complémentaires. Ne point faire la différence entre les enfants, entre les sexes, car </a:t>
            </a:r>
            <a:r>
              <a:rPr lang="fr-FR" dirty="0"/>
              <a:t>f</a:t>
            </a:r>
            <a:r>
              <a:rPr lang="fr-FR" dirty="0" smtClean="0"/>
              <a:t>ille et garçon sont égaux en droits. Tous ont l’opportunité de connaître leurs droits. </a:t>
            </a:r>
            <a:r>
              <a:rPr lang="fr-FR" b="1" dirty="0" smtClean="0"/>
              <a:t>Connaître ses droits reste important pour avancer vers ce qu’il y a de meilleur. C’est la clé!</a:t>
            </a:r>
            <a:endParaRPr lang="fr-FR" b="1" dirty="0"/>
          </a:p>
          <a:p>
            <a:endParaRPr lang="fr-FR" dirty="0"/>
          </a:p>
        </p:txBody>
      </p:sp>
    </p:spTree>
    <p:extLst>
      <p:ext uri="{BB962C8B-B14F-4D97-AF65-F5344CB8AC3E}">
        <p14:creationId xmlns:p14="http://schemas.microsoft.com/office/powerpoint/2010/main" val="84101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AGIR DIFFÉREMMENT?</a:t>
            </a:r>
            <a:endParaRPr lang="fr-FR" dirty="0"/>
          </a:p>
        </p:txBody>
      </p:sp>
      <p:sp>
        <p:nvSpPr>
          <p:cNvPr id="3" name="Espace réservé du texte 2"/>
          <p:cNvSpPr>
            <a:spLocks noGrp="1"/>
          </p:cNvSpPr>
          <p:nvPr>
            <p:ph type="body" sz="half" idx="2"/>
          </p:nvPr>
        </p:nvSpPr>
        <p:spPr/>
        <p:txBody>
          <a:bodyPr>
            <a:normAutofit fontScale="92500" lnSpcReduction="20000"/>
          </a:bodyPr>
          <a:lstStyle/>
          <a:p>
            <a:r>
              <a:rPr lang="fr-FR" sz="2400" dirty="0" smtClean="0"/>
              <a:t>EN VEILLANT A L’ÉDUCATION DE NOS ENFANTS DANS NOS FOYERS, NOS FAMILLES, NOTRE COMMUNAUTÉ. </a:t>
            </a:r>
          </a:p>
          <a:p>
            <a:r>
              <a:rPr lang="fr-FR" sz="2400" dirty="0" smtClean="0"/>
              <a:t>Il Y VA DE LA RESPONSABILITÉ DE TOUS!</a:t>
            </a:r>
          </a:p>
          <a:p>
            <a:r>
              <a:rPr lang="fr-FR" sz="2400" dirty="0" smtClean="0"/>
              <a:t>EN MONTRANT L’EXEMPLE, PAR NOS PAROLES, NOS ACTES ET ACTIONS. C’EST CE QUE VOIENT NOS ENFANTS, NOS PROCHES!</a:t>
            </a:r>
            <a:endParaRPr lang="fr-FR" sz="2400" dirty="0"/>
          </a:p>
        </p:txBody>
      </p:sp>
      <p:pic>
        <p:nvPicPr>
          <p:cNvPr id="5" name="Espace réservé pour une image  4" descr="IMG_2399.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5197" r="15197"/>
          <a:stretch>
            <a:fillRect/>
          </a:stretch>
        </p:blipFill>
        <p:spPr/>
      </p:pic>
    </p:spTree>
    <p:extLst>
      <p:ext uri="{BB962C8B-B14F-4D97-AF65-F5344CB8AC3E}">
        <p14:creationId xmlns:p14="http://schemas.microsoft.com/office/powerpoint/2010/main" val="286749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
            </a:r>
            <a:br>
              <a:rPr lang="fr-FR" sz="4000" dirty="0" smtClean="0"/>
            </a:br>
            <a:r>
              <a:rPr lang="fr-FR" sz="4000" dirty="0"/>
              <a:t/>
            </a:r>
            <a:br>
              <a:rPr lang="fr-FR" sz="4000" dirty="0"/>
            </a:br>
            <a:r>
              <a:rPr lang="fr-FR" sz="4000" dirty="0" smtClean="0"/>
              <a:t>CONCLUSION</a:t>
            </a:r>
            <a:br>
              <a:rPr lang="fr-FR" sz="4000" dirty="0" smtClean="0"/>
            </a:br>
            <a:endParaRPr lang="fr-FR" sz="4000" dirty="0"/>
          </a:p>
        </p:txBody>
      </p:sp>
      <p:sp>
        <p:nvSpPr>
          <p:cNvPr id="3" name="Espace réservé du contenu 2"/>
          <p:cNvSpPr>
            <a:spLocks noGrp="1"/>
          </p:cNvSpPr>
          <p:nvPr>
            <p:ph idx="1"/>
          </p:nvPr>
        </p:nvSpPr>
        <p:spPr/>
        <p:txBody>
          <a:bodyPr>
            <a:normAutofit fontScale="77500" lnSpcReduction="20000"/>
          </a:bodyPr>
          <a:lstStyle/>
          <a:p>
            <a:r>
              <a:rPr lang="fr-FR" dirty="0" smtClean="0"/>
              <a:t>Non à la fatalité;</a:t>
            </a:r>
          </a:p>
          <a:p>
            <a:r>
              <a:rPr lang="fr-FR" dirty="0" smtClean="0"/>
              <a:t>Non au laisser faire: « on va encore faire comment »?</a:t>
            </a:r>
          </a:p>
          <a:p>
            <a:r>
              <a:rPr lang="fr-FR" dirty="0" smtClean="0"/>
              <a:t>Non à la passivité qui est l’état de l’être passif d’un être contemplant simplement sans action</a:t>
            </a:r>
            <a:r>
              <a:rPr lang="fr-FR" dirty="0"/>
              <a:t>.</a:t>
            </a:r>
            <a:endParaRPr lang="fr-FR" dirty="0" smtClean="0"/>
          </a:p>
          <a:p>
            <a:r>
              <a:rPr lang="fr-FR" dirty="0" smtClean="0"/>
              <a:t>Nous avançons à mesure que nous cultivions les droits dans nos vies.</a:t>
            </a:r>
          </a:p>
          <a:p>
            <a:r>
              <a:rPr lang="fr-FR" dirty="0"/>
              <a:t>N</a:t>
            </a:r>
            <a:r>
              <a:rPr lang="fr-FR" dirty="0" smtClean="0"/>
              <a:t>otre responsabilité est de nous informer, nous approcher de ceux qui ont la connaissance pour bannir l’ignorance. C’est un effort individuel, personnel qui doit être entrepris.</a:t>
            </a:r>
          </a:p>
          <a:p>
            <a:r>
              <a:rPr lang="fr-FR" dirty="0" smtClean="0"/>
              <a:t>Quand nous croissons en connaissance de nos droits, nous augmentons notre implication et notre application de ces droits dans nos vies personnelles. C’est ainsi que nous allons vers ce qu’il y a de meilleur dans nos vies,  sans peur, sans crainte, avec croyance, confiance et assurance</a:t>
            </a:r>
            <a:r>
              <a:rPr lang="fr-FR" b="1" dirty="0" smtClean="0"/>
              <a:t>. Nous devons tenir pour ce qui est droit, correct.</a:t>
            </a:r>
            <a:endParaRPr lang="fr-FR" b="1" dirty="0"/>
          </a:p>
        </p:txBody>
      </p:sp>
    </p:spTree>
    <p:extLst>
      <p:ext uri="{BB962C8B-B14F-4D97-AF65-F5344CB8AC3E}">
        <p14:creationId xmlns:p14="http://schemas.microsoft.com/office/powerpoint/2010/main" val="28808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pic>
        <p:nvPicPr>
          <p:cNvPr id="5" name="Espace réservé pour une image  4" descr="IMG_2397.JPG"/>
          <p:cNvPicPr>
            <a:picLocks noGrp="1" noChangeAspect="1"/>
          </p:cNvPicPr>
          <p:nvPr>
            <p:ph type="pic" idx="1"/>
          </p:nvPr>
        </p:nvPicPr>
        <p:blipFill>
          <a:blip r:embed="rId2">
            <a:extLst>
              <a:ext uri="{28A0092B-C50C-407E-A947-70E740481C1C}">
                <a14:useLocalDpi xmlns:a14="http://schemas.microsoft.com/office/drawing/2010/main" val="0"/>
              </a:ext>
            </a:extLst>
          </a:blip>
          <a:srcRect t="9388" b="9388"/>
          <a:stretch>
            <a:fillRect/>
          </a:stretch>
        </p:blipFill>
        <p:spPr/>
      </p:pic>
      <p:sp>
        <p:nvSpPr>
          <p:cNvPr id="4" name="Espace réservé du texte 3"/>
          <p:cNvSpPr>
            <a:spLocks noGrp="1"/>
          </p:cNvSpPr>
          <p:nvPr>
            <p:ph type="body" sz="half" idx="2"/>
          </p:nvPr>
        </p:nvSpPr>
        <p:spPr/>
        <p:txBody>
          <a:bodyPr/>
          <a:lstStyle/>
          <a:p>
            <a:r>
              <a:rPr lang="fr-FR" dirty="0" smtClean="0"/>
              <a:t>« TENIR POUR QUELQUE CHOSE OU VOUS TOMBEREZ POUR N’IMPORTE QUOI. LE PUISSANT CHÊNE (ARBRE) D’AUJOURD’HUI EST LA NOIX (GRAINE) D’HIER QUI TIENT SA TERRE. » </a:t>
            </a:r>
          </a:p>
          <a:p>
            <a:r>
              <a:rPr lang="fr-FR" b="1" dirty="0" smtClean="0"/>
              <a:t>Rosa PARK</a:t>
            </a:r>
          </a:p>
          <a:p>
            <a:r>
              <a:rPr lang="fr-FR" i="1" dirty="0" smtClean="0"/>
              <a:t>4 février 1913- 24 octobre 2005</a:t>
            </a:r>
            <a:endParaRPr lang="fr-FR" i="1" dirty="0"/>
          </a:p>
        </p:txBody>
      </p:sp>
    </p:spTree>
    <p:extLst>
      <p:ext uri="{BB962C8B-B14F-4D97-AF65-F5344CB8AC3E}">
        <p14:creationId xmlns:p14="http://schemas.microsoft.com/office/powerpoint/2010/main" val="156815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CONCLUSION</a:t>
            </a:r>
            <a:endParaRPr lang="fr-FR" sz="4000" dirty="0"/>
          </a:p>
        </p:txBody>
      </p:sp>
      <p:sp>
        <p:nvSpPr>
          <p:cNvPr id="3" name="Espace réservé du contenu 2"/>
          <p:cNvSpPr>
            <a:spLocks noGrp="1"/>
          </p:cNvSpPr>
          <p:nvPr>
            <p:ph idx="1"/>
          </p:nvPr>
        </p:nvSpPr>
        <p:spPr/>
        <p:txBody>
          <a:bodyPr>
            <a:normAutofit/>
          </a:bodyPr>
          <a:lstStyle/>
          <a:p>
            <a:r>
              <a:rPr lang="fr-FR" sz="2800" dirty="0" smtClean="0"/>
              <a:t>La connaissance édifie mais l’ignorance détruit. </a:t>
            </a:r>
          </a:p>
          <a:p>
            <a:r>
              <a:rPr lang="fr-FR" sz="2800" dirty="0" smtClean="0"/>
              <a:t>Cherchons alors la connaissance pour aller vers ce qu’il y a de meilleur afin de ne point être détruit ou se faire détruire, MAIS VIVRE TOUT SIMPLEMENT EN CONNAISSANT SES DROITS, EN PRENNANT DE BONNES DÉCISIONS ET ALLANT VERS CE QU’IL Y A DE MEILLEUR.</a:t>
            </a:r>
          </a:p>
          <a:p>
            <a:endParaRPr lang="fr-FR" sz="2800" dirty="0"/>
          </a:p>
        </p:txBody>
      </p:sp>
    </p:spTree>
    <p:extLst>
      <p:ext uri="{BB962C8B-B14F-4D97-AF65-F5344CB8AC3E}">
        <p14:creationId xmlns:p14="http://schemas.microsoft.com/office/powerpoint/2010/main" val="247375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G_197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5200" y="1322024"/>
            <a:ext cx="3918326" cy="4905405"/>
          </a:xfrm>
          <a:prstGeom prst="rect">
            <a:avLst/>
          </a:prstGeom>
        </p:spPr>
      </p:pic>
    </p:spTree>
    <p:extLst>
      <p:ext uri="{BB962C8B-B14F-4D97-AF65-F5344CB8AC3E}">
        <p14:creationId xmlns:p14="http://schemas.microsoft.com/office/powerpoint/2010/main" val="384031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JE VOUS REMERCIE DE VOTRE AIMABLE ATTENTION./_</a:t>
            </a:r>
            <a:endParaRPr lang="fr-FR" dirty="0"/>
          </a:p>
        </p:txBody>
      </p:sp>
    </p:spTree>
    <p:extLst>
      <p:ext uri="{BB962C8B-B14F-4D97-AF65-F5344CB8AC3E}">
        <p14:creationId xmlns:p14="http://schemas.microsoft.com/office/powerpoint/2010/main" val="20070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 manque de connaissance conduit à l’ignorance;</a:t>
            </a:r>
          </a:p>
          <a:p>
            <a:r>
              <a:rPr lang="fr-FR" dirty="0" smtClean="0"/>
              <a:t>L’ignorance conduit à la peur;</a:t>
            </a:r>
          </a:p>
          <a:p>
            <a:r>
              <a:rPr lang="fr-FR" dirty="0" smtClean="0"/>
              <a:t>La peur conduit à la destruction, oui, la peur paralyse et détruit</a:t>
            </a:r>
            <a:r>
              <a:rPr lang="fr-FR" dirty="0"/>
              <a:t>.</a:t>
            </a:r>
            <a:endParaRPr lang="fr-FR" dirty="0" smtClean="0"/>
          </a:p>
          <a:p>
            <a:r>
              <a:rPr lang="fr-FR" dirty="0" smtClean="0"/>
              <a:t>Pour éviter d’être ignorant, pour éviter d’être sous l’emprise de la peur,  il demeure important de courir vers la connaissance.</a:t>
            </a:r>
          </a:p>
          <a:p>
            <a:r>
              <a:rPr lang="fr-FR" dirty="0" smtClean="0"/>
              <a:t>La connaissance permet d’aiguiser la réflexion, de bannir la peur, de bannir l’ignorance et le manque de confiance. Comment faire? Il faut penser autrement et agir différemment</a:t>
            </a:r>
            <a:r>
              <a:rPr lang="fr-FR" dirty="0"/>
              <a:t> </a:t>
            </a:r>
            <a:r>
              <a:rPr lang="fr-FR" dirty="0" smtClean="0"/>
              <a:t>pour aller vers ce qu’il y a de meilleur. </a:t>
            </a:r>
          </a:p>
          <a:p>
            <a:endParaRPr lang="fr-FR" dirty="0" smtClean="0"/>
          </a:p>
          <a:p>
            <a:endParaRPr lang="fr-FR" dirty="0"/>
          </a:p>
        </p:txBody>
      </p:sp>
    </p:spTree>
    <p:extLst>
      <p:ext uri="{BB962C8B-B14F-4D97-AF65-F5344CB8AC3E}">
        <p14:creationId xmlns:p14="http://schemas.microsoft.com/office/powerpoint/2010/main" val="423758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QUELQUES DÉFINITIONS DE TERMES … </a:t>
            </a:r>
            <a:endParaRPr lang="fr-FR" sz="4000" dirty="0"/>
          </a:p>
        </p:txBody>
      </p:sp>
      <p:sp>
        <p:nvSpPr>
          <p:cNvPr id="3" name="Espace réservé du contenu 2"/>
          <p:cNvSpPr>
            <a:spLocks noGrp="1"/>
          </p:cNvSpPr>
          <p:nvPr>
            <p:ph idx="1"/>
          </p:nvPr>
        </p:nvSpPr>
        <p:spPr/>
        <p:txBody>
          <a:bodyPr>
            <a:normAutofit fontScale="55000" lnSpcReduction="20000"/>
          </a:bodyPr>
          <a:lstStyle/>
          <a:p>
            <a:r>
              <a:rPr lang="fr-FR" sz="3500" dirty="0" smtClean="0"/>
              <a:t>Penser: vient du latin « </a:t>
            </a:r>
            <a:r>
              <a:rPr lang="fr-FR" sz="3500" dirty="0" err="1" smtClean="0"/>
              <a:t>pensare</a:t>
            </a:r>
            <a:r>
              <a:rPr lang="fr-FR" sz="3500" dirty="0" smtClean="0"/>
              <a:t> » qui signifie méditer, peser. C’est aussi croire, juger. C’est le fait d’avoir telle ou telle opinion, une manière de voir. </a:t>
            </a:r>
          </a:p>
          <a:p>
            <a:r>
              <a:rPr lang="fr-FR" sz="3500" dirty="0" smtClean="0"/>
              <a:t>Penser autrement: c’est avoir une autre manière de voir les choses; c’est la liberté de penser, de dire les opinions que l’on croit bonnes; penser bien en se faisant du bien; avoir des opinions favorables au principe qualifié d’humain, d’humanisme, favorisant les valeurs humaines, la dignité humaine.</a:t>
            </a:r>
          </a:p>
          <a:p>
            <a:r>
              <a:rPr lang="fr-FR" sz="3500" dirty="0" smtClean="0"/>
              <a:t>Agir: vient du mot grec «  </a:t>
            </a:r>
            <a:r>
              <a:rPr lang="fr-FR" sz="3500" dirty="0" err="1" smtClean="0"/>
              <a:t>agere</a:t>
            </a:r>
            <a:r>
              <a:rPr lang="fr-FR" sz="3500" dirty="0" smtClean="0"/>
              <a:t> » qui  signifie pousser, presser, mouvoir, bouger, prendre action. C’est faire quelque chose, opérer un effet, produire une impression, c’est se comporter de telle ou telle manière. C’est aussi agir contre, lutter contre les violences faites aux femmes ou aux jeunes filles par exemple; c’est poursuivre la justice, poursuivre ce qui est correct, ce qui est droit.</a:t>
            </a:r>
          </a:p>
          <a:p>
            <a:endParaRPr lang="fr-FR" dirty="0" smtClean="0"/>
          </a:p>
        </p:txBody>
      </p:sp>
    </p:spTree>
    <p:extLst>
      <p:ext uri="{BB962C8B-B14F-4D97-AF65-F5344CB8AC3E}">
        <p14:creationId xmlns:p14="http://schemas.microsoft.com/office/powerpoint/2010/main" val="336456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QUELQUES DÉFINITIONS DE TERMES…</a:t>
            </a:r>
            <a:endParaRPr lang="fr-FR" sz="4000" dirty="0"/>
          </a:p>
        </p:txBody>
      </p:sp>
      <p:sp>
        <p:nvSpPr>
          <p:cNvPr id="3" name="Espace réservé du contenu 2"/>
          <p:cNvSpPr>
            <a:spLocks noGrp="1"/>
          </p:cNvSpPr>
          <p:nvPr>
            <p:ph idx="1"/>
          </p:nvPr>
        </p:nvSpPr>
        <p:spPr/>
        <p:txBody>
          <a:bodyPr>
            <a:noAutofit/>
          </a:bodyPr>
          <a:lstStyle/>
          <a:p>
            <a:r>
              <a:rPr lang="fr-FR" sz="3200" dirty="0" smtClean="0"/>
              <a:t>Différemment : c’est une autre manière, d’une autre façon.</a:t>
            </a:r>
          </a:p>
          <a:p>
            <a:r>
              <a:rPr lang="fr-FR" sz="3200" dirty="0" smtClean="0"/>
              <a:t>Aller vers: c’est tendre vers, croître, s’élever vers; il y une action à prendre. </a:t>
            </a:r>
          </a:p>
          <a:p>
            <a:r>
              <a:rPr lang="fr-FR" sz="3200" dirty="0" smtClean="0"/>
              <a:t>Meilleur: </a:t>
            </a:r>
            <a:r>
              <a:rPr lang="fr-FR" sz="3200" dirty="0"/>
              <a:t>C</a:t>
            </a:r>
            <a:r>
              <a:rPr lang="fr-FR" sz="3200" dirty="0" smtClean="0"/>
              <a:t>e qui est au dessus de tout; ce qui est utile, ce qu’il y a de mieux.</a:t>
            </a:r>
            <a:endParaRPr lang="fr-FR" sz="3200" dirty="0"/>
          </a:p>
        </p:txBody>
      </p:sp>
    </p:spTree>
    <p:extLst>
      <p:ext uri="{BB962C8B-B14F-4D97-AF65-F5344CB8AC3E}">
        <p14:creationId xmlns:p14="http://schemas.microsoft.com/office/powerpoint/2010/main" val="96172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IMG_237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2175" y="1384300"/>
            <a:ext cx="4584700" cy="4584700"/>
          </a:xfrm>
          <a:prstGeom prst="rect">
            <a:avLst/>
          </a:prstGeom>
        </p:spPr>
      </p:pic>
    </p:spTree>
    <p:extLst>
      <p:ext uri="{BB962C8B-B14F-4D97-AF65-F5344CB8AC3E}">
        <p14:creationId xmlns:p14="http://schemas.microsoft.com/office/powerpoint/2010/main" val="3333814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PENSER AUTREMENT?</a:t>
            </a:r>
            <a:endParaRPr lang="fr-FR" dirty="0"/>
          </a:p>
        </p:txBody>
      </p:sp>
      <p:sp>
        <p:nvSpPr>
          <p:cNvPr id="3" name="Espace réservé du contenu 2"/>
          <p:cNvSpPr>
            <a:spLocks noGrp="1"/>
          </p:cNvSpPr>
          <p:nvPr>
            <p:ph idx="1"/>
          </p:nvPr>
        </p:nvSpPr>
        <p:spPr/>
        <p:txBody>
          <a:bodyPr>
            <a:normAutofit fontScale="32500" lnSpcReduction="20000"/>
          </a:bodyPr>
          <a:lstStyle/>
          <a:p>
            <a:r>
              <a:rPr lang="fr-FR" sz="4800" i="1" u="sng" dirty="0" smtClean="0"/>
              <a:t>En changeant nos manières de penser</a:t>
            </a:r>
            <a:r>
              <a:rPr lang="fr-FR" sz="4800" dirty="0" smtClean="0"/>
              <a:t>: Quand vous pensez que vous êtes un grand sage, alors pensez que vous êtes par exemple Nelson MANDELA ou quelqu’un d’autre qui a su surmonter les obstacles auxquels il était confronté en étant convaincu de ses droits. Il a su porter haut les valeurs humaines. </a:t>
            </a:r>
            <a:r>
              <a:rPr lang="fr-FR" sz="4800" b="1" dirty="0" smtClean="0"/>
              <a:t>Donc changer ses modèles de pensées en gardant ce qui est positif, ce qui édifie, ce qui fait grandir et non ce qui nous rabaisse.</a:t>
            </a:r>
            <a:endParaRPr lang="fr-FR" sz="4800" b="1" dirty="0"/>
          </a:p>
          <a:p>
            <a:r>
              <a:rPr lang="fr-FR" sz="4800" i="1" u="sng" dirty="0" smtClean="0"/>
              <a:t>En veillant sur nos pensées</a:t>
            </a:r>
            <a:r>
              <a:rPr lang="fr-FR" sz="4800" dirty="0" smtClean="0"/>
              <a:t>: Les pensées sont la semence de nos paroles et de nos actions. ce que nous pensons détermine ce que nous sommes. Nous sommes le reflet de nos pensées. C’est pour cela qu’il est recommandé de veiller sur ce que nous pensons. </a:t>
            </a:r>
            <a:r>
              <a:rPr lang="fr-FR" sz="4800" b="1" dirty="0" smtClean="0"/>
              <a:t>Proverbes 23: 7 dit: « il est tel que sont les pensées de son âme… »</a:t>
            </a:r>
            <a:r>
              <a:rPr lang="fr-FR" sz="4800" dirty="0" smtClean="0"/>
              <a:t>. Il est donc important de s’informer, de s’instruire, de se cultiver  pour avoir de bonnes pensées dans notre intelligence afin de penser autrement</a:t>
            </a:r>
            <a:r>
              <a:rPr lang="fr-FR" sz="4800" b="1" dirty="0" smtClean="0"/>
              <a:t>. Eviter de sous estimer; éviter  les « on a dit que » ou « on va faire comment? »</a:t>
            </a:r>
            <a:r>
              <a:rPr lang="fr-FR" sz="4800" dirty="0" smtClean="0"/>
              <a:t>, source de fatalité et de non progression. Au contraire, </a:t>
            </a:r>
            <a:r>
              <a:rPr lang="fr-FR" sz="4800" b="1" dirty="0" smtClean="0"/>
              <a:t>s’estimer, se faire respecter</a:t>
            </a:r>
            <a:r>
              <a:rPr lang="fr-FR" sz="4800" dirty="0" smtClean="0"/>
              <a:t>.</a:t>
            </a:r>
          </a:p>
          <a:p>
            <a:pPr marL="0" indent="0">
              <a:buNone/>
            </a:pPr>
            <a:endParaRPr lang="fr-FR" sz="4800" dirty="0" smtClean="0"/>
          </a:p>
          <a:p>
            <a:pPr marL="0" indent="0">
              <a:buNone/>
            </a:pPr>
            <a:r>
              <a:rPr lang="fr-FR" dirty="0" smtClean="0"/>
              <a:t>  </a:t>
            </a:r>
            <a:endParaRPr lang="fr-FR" dirty="0"/>
          </a:p>
        </p:txBody>
      </p:sp>
    </p:spTree>
    <p:extLst>
      <p:ext uri="{BB962C8B-B14F-4D97-AF65-F5344CB8AC3E}">
        <p14:creationId xmlns:p14="http://schemas.microsoft.com/office/powerpoint/2010/main" val="199242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G_1499.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190500"/>
            <a:ext cx="6477000" cy="5873698"/>
          </a:xfrm>
          <a:prstGeom prst="rect">
            <a:avLst/>
          </a:prstGeom>
        </p:spPr>
      </p:pic>
    </p:spTree>
    <p:extLst>
      <p:ext uri="{BB962C8B-B14F-4D97-AF65-F5344CB8AC3E}">
        <p14:creationId xmlns:p14="http://schemas.microsoft.com/office/powerpoint/2010/main" val="2215387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PENSER AUTREMENT?</a:t>
            </a:r>
            <a:endParaRPr lang="fr-FR" dirty="0"/>
          </a:p>
        </p:txBody>
      </p:sp>
      <p:sp>
        <p:nvSpPr>
          <p:cNvPr id="3" name="Espace réservé du contenu 2"/>
          <p:cNvSpPr>
            <a:spLocks noGrp="1"/>
          </p:cNvSpPr>
          <p:nvPr>
            <p:ph idx="1"/>
          </p:nvPr>
        </p:nvSpPr>
        <p:spPr/>
        <p:txBody>
          <a:bodyPr>
            <a:normAutofit fontScale="92500"/>
          </a:bodyPr>
          <a:lstStyle/>
          <a:p>
            <a:r>
              <a:rPr lang="fr-FR" dirty="0" smtClean="0"/>
              <a:t>En gardant les pensées positives: éradiquer les pensées négatives.</a:t>
            </a:r>
          </a:p>
          <a:p>
            <a:r>
              <a:rPr lang="fr-FR" dirty="0" smtClean="0"/>
              <a:t>En se concentrant sur ce que nous voulons; </a:t>
            </a:r>
          </a:p>
          <a:p>
            <a:r>
              <a:rPr lang="fr-FR" dirty="0" smtClean="0"/>
              <a:t>En changeant notre façon de penser de nous mêmes; nous approprions nos droits: tous égaux, différents mais complémentaires;  pas de sous être humain; </a:t>
            </a:r>
          </a:p>
          <a:p>
            <a:r>
              <a:rPr lang="fr-FR" dirty="0" smtClean="0"/>
              <a:t>En gardant un mental fort;</a:t>
            </a:r>
          </a:p>
          <a:p>
            <a:r>
              <a:rPr lang="fr-FR" dirty="0" smtClean="0"/>
              <a:t>En ayant une image positive de nous mêmes, nous sommes des chefs d’</a:t>
            </a:r>
            <a:r>
              <a:rPr lang="fr-FR" dirty="0" err="1" smtClean="0"/>
              <a:t>oeuvre</a:t>
            </a:r>
            <a:r>
              <a:rPr lang="fr-FR" dirty="0" smtClean="0"/>
              <a:t>;</a:t>
            </a:r>
          </a:p>
          <a:p>
            <a:r>
              <a:rPr lang="fr-FR" dirty="0" smtClean="0"/>
              <a:t>En ayant une croyance positive de nous mêmes. </a:t>
            </a:r>
          </a:p>
          <a:p>
            <a:endParaRPr lang="fr-FR" dirty="0"/>
          </a:p>
        </p:txBody>
      </p:sp>
    </p:spTree>
    <p:extLst>
      <p:ext uri="{BB962C8B-B14F-4D97-AF65-F5344CB8AC3E}">
        <p14:creationId xmlns:p14="http://schemas.microsoft.com/office/powerpoint/2010/main" val="171579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PENSER AUTREMENT?</a:t>
            </a:r>
            <a:endParaRPr lang="fr-FR" dirty="0"/>
          </a:p>
        </p:txBody>
      </p:sp>
      <p:sp>
        <p:nvSpPr>
          <p:cNvPr id="3" name="Espace réservé du texte 2"/>
          <p:cNvSpPr>
            <a:spLocks noGrp="1"/>
          </p:cNvSpPr>
          <p:nvPr>
            <p:ph type="body" sz="half" idx="2"/>
          </p:nvPr>
        </p:nvSpPr>
        <p:spPr/>
        <p:txBody>
          <a:bodyPr>
            <a:normAutofit/>
          </a:bodyPr>
          <a:lstStyle/>
          <a:p>
            <a:r>
              <a:rPr lang="fr-FR" sz="2000" dirty="0" smtClean="0"/>
              <a:t>FAIRE CONNAÎTRE, ECLAIRER, APPORTER LA LUMIÈRE, INFORMER EST IMPORTANT POUR EDIFIER ET AVANCER.</a:t>
            </a:r>
            <a:endParaRPr lang="fr-FR" sz="2000" dirty="0"/>
          </a:p>
        </p:txBody>
      </p:sp>
      <p:pic>
        <p:nvPicPr>
          <p:cNvPr id="5" name="Espace réservé pour une image  4" descr="IMG_2398.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982" r="982"/>
          <a:stretch>
            <a:fillRect/>
          </a:stretch>
        </p:blipFill>
        <p:spPr/>
      </p:pic>
    </p:spTree>
    <p:extLst>
      <p:ext uri="{BB962C8B-B14F-4D97-AF65-F5344CB8AC3E}">
        <p14:creationId xmlns:p14="http://schemas.microsoft.com/office/powerpoint/2010/main" val="9011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sition">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Exposition.thmx</Template>
  <TotalTime>443</TotalTime>
  <Words>868</Words>
  <Application>Microsoft Macintosh PowerPoint</Application>
  <PresentationFormat>Présentation à l'écran (4:3)</PresentationFormat>
  <Paragraphs>62</Paragraphs>
  <Slides>17</Slides>
  <Notes>3</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Exposition</vt:lpstr>
      <vt:lpstr>PENSER AUTREMENT ET AGIR DIFFÉREMMENT POUR ALLER VERS CE QU’IL Y A DE MEILLEUR!</vt:lpstr>
      <vt:lpstr>INTRODUCTION</vt:lpstr>
      <vt:lpstr>QUELQUES DÉFINITIONS DE TERMES … </vt:lpstr>
      <vt:lpstr>QUELQUES DÉFINITIONS DE TERMES…</vt:lpstr>
      <vt:lpstr>Présentation PowerPoint</vt:lpstr>
      <vt:lpstr>COMMENT PENSER AUTREMENT?</vt:lpstr>
      <vt:lpstr>Présentation PowerPoint</vt:lpstr>
      <vt:lpstr>COMMENT PENSER AUTREMENT?</vt:lpstr>
      <vt:lpstr>COMMENT PENSER AUTREMENT?</vt:lpstr>
      <vt:lpstr>COMMENT AGIR DIFFEREMMENT?</vt:lpstr>
      <vt:lpstr>COMMENT AGIR DIFFEREMMENT?</vt:lpstr>
      <vt:lpstr>COMMENT AGIR DIFFÉREMMENT?</vt:lpstr>
      <vt:lpstr>  CONCLUSION </vt:lpstr>
      <vt:lpstr>CONCLUSION</vt:lpstr>
      <vt:lpstr>CONCLUSION</vt:lpstr>
      <vt:lpstr>Présentation PowerPoint</vt:lpstr>
      <vt:lpstr>JE VOUS REMERCIE DE VOTRE AIMABLE ATTENTION./_</vt:lpstr>
    </vt:vector>
  </TitlesOfParts>
  <Company>Macbook Air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Penser autrement et agir différemment pour aller vers ce qu’il y a de meilleur!</dc:title>
  <dc:creator>Annie Flore Yogoulou Joly</dc:creator>
  <cp:lastModifiedBy>Annie Flore Yogoulou Joly</cp:lastModifiedBy>
  <cp:revision>35</cp:revision>
  <dcterms:created xsi:type="dcterms:W3CDTF">2015-08-06T16:16:33Z</dcterms:created>
  <dcterms:modified xsi:type="dcterms:W3CDTF">2015-08-09T18:04:38Z</dcterms:modified>
</cp:coreProperties>
</file>