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8/14/2015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8/14/2015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8/14/2015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8/14/2015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8/14/2015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8/14/2015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8/14/2015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8/14/2015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8/14/2015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8/14/2015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8/14/2015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8/14/2015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6518" y="452718"/>
            <a:ext cx="10844012" cy="1400530"/>
          </a:xfrm>
        </p:spPr>
        <p:style>
          <a:lnRef idx="2">
            <a:schemeClr val="dk1"/>
          </a:lnRef>
          <a:fillRef idx="1">
            <a:schemeClr val="lt1"/>
          </a:fillRef>
          <a:effectRef idx="0">
            <a:schemeClr val="dk1"/>
          </a:effectRef>
          <a:fontRef idx="minor">
            <a:schemeClr val="dk1"/>
          </a:fontRef>
        </p:style>
        <p:txBody>
          <a:bodyPr/>
          <a:lstStyle/>
          <a:p>
            <a:pPr algn="ctr"/>
            <a:r>
              <a:rPr lang="fr-FR" b="1" dirty="0" smtClean="0"/>
              <a:t>L’AUDACE DE PRENDRE DE BONNES DECISIONS DANS SA VIE</a:t>
            </a:r>
            <a:endParaRPr lang="fr-FR" b="1" dirty="0"/>
          </a:p>
        </p:txBody>
      </p:sp>
      <p:sp>
        <p:nvSpPr>
          <p:cNvPr id="3" name="Espace réservé du contenu 2"/>
          <p:cNvSpPr>
            <a:spLocks noGrp="1"/>
          </p:cNvSpPr>
          <p:nvPr>
            <p:ph idx="1"/>
          </p:nvPr>
        </p:nvSpPr>
        <p:spPr>
          <a:xfrm>
            <a:off x="463638" y="2052918"/>
            <a:ext cx="10831133" cy="4618338"/>
          </a:xfrm>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fr-FR" dirty="0" smtClean="0"/>
          </a:p>
          <a:p>
            <a:pPr>
              <a:buFont typeface="Wingdings" pitchFamily="2" charset="2"/>
              <a:buChar char="Ø"/>
            </a:pPr>
            <a:r>
              <a:rPr lang="fr-FR" sz="1800" b="1" dirty="0" smtClean="0"/>
              <a:t>QU’EST-CE QUE L’AUDACE ?</a:t>
            </a:r>
          </a:p>
          <a:p>
            <a:endParaRPr lang="fr-FR" sz="1800" b="1" dirty="0" smtClean="0"/>
          </a:p>
          <a:p>
            <a:pPr>
              <a:buFont typeface="Wingdings" pitchFamily="2" charset="2"/>
              <a:buChar char="Ø"/>
            </a:pPr>
            <a:r>
              <a:rPr lang="fr-FR" sz="1800" b="1" dirty="0" smtClean="0"/>
              <a:t>QU’ENTEND ON PAR BONNES DECISIONS ?</a:t>
            </a:r>
          </a:p>
          <a:p>
            <a:endParaRPr lang="fr-FR" sz="1800" b="1" dirty="0" smtClean="0"/>
          </a:p>
          <a:p>
            <a:pPr>
              <a:buFont typeface="Wingdings" pitchFamily="2" charset="2"/>
              <a:buChar char="Ø"/>
            </a:pPr>
            <a:r>
              <a:rPr lang="fr-FR" sz="1800" b="1" dirty="0" smtClean="0"/>
              <a:t>POURQUOI  LES GENS NE PEUVENT ILS PAS PRENDRE DE BONNES DECISIONS DANS LEUR VIE ?</a:t>
            </a:r>
          </a:p>
          <a:p>
            <a:endParaRPr lang="fr-FR" sz="1800" b="1" dirty="0" smtClean="0"/>
          </a:p>
          <a:p>
            <a:pPr>
              <a:buFont typeface="Wingdings" pitchFamily="2" charset="2"/>
              <a:buChar char="Ø"/>
            </a:pPr>
            <a:r>
              <a:rPr lang="fr-FR" sz="1800" b="1" dirty="0" smtClean="0"/>
              <a:t>CONSEILS POUR VOUS PERMETTRE DE PRENDRE DE BONNES DECISIONS</a:t>
            </a:r>
          </a:p>
          <a:p>
            <a:pPr marL="0" indent="0">
              <a:buNone/>
            </a:pPr>
            <a:endParaRPr lang="fr-FR" sz="1800" b="1" dirty="0"/>
          </a:p>
        </p:txBody>
      </p:sp>
    </p:spTree>
    <p:extLst>
      <p:ext uri="{BB962C8B-B14F-4D97-AF65-F5344CB8AC3E}">
        <p14:creationId xmlns:p14="http://schemas.microsoft.com/office/powerpoint/2010/main" val="4007933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6518" y="244699"/>
            <a:ext cx="11024316" cy="1506828"/>
          </a:xfrm>
        </p:spPr>
        <p:style>
          <a:lnRef idx="2">
            <a:schemeClr val="accent1"/>
          </a:lnRef>
          <a:fillRef idx="1">
            <a:schemeClr val="lt1"/>
          </a:fillRef>
          <a:effectRef idx="0">
            <a:schemeClr val="accent1"/>
          </a:effectRef>
          <a:fontRef idx="minor">
            <a:schemeClr val="dk1"/>
          </a:fontRef>
        </p:style>
        <p:txBody>
          <a:bodyPr/>
          <a:lstStyle/>
          <a:p>
            <a:pPr algn="ctr"/>
            <a:r>
              <a:rPr lang="fr-FR" b="1" dirty="0"/>
              <a:t>L’AUDACE DE PRENDRE DE BONNES DECISIONS DANS SA VIE</a:t>
            </a:r>
            <a:endParaRPr lang="fr-FR" dirty="0"/>
          </a:p>
        </p:txBody>
      </p:sp>
      <p:sp>
        <p:nvSpPr>
          <p:cNvPr id="3" name="Espace réservé du contenu 2"/>
          <p:cNvSpPr>
            <a:spLocks noGrp="1"/>
          </p:cNvSpPr>
          <p:nvPr>
            <p:ph idx="1"/>
          </p:nvPr>
        </p:nvSpPr>
        <p:spPr>
          <a:xfrm>
            <a:off x="502276" y="1918952"/>
            <a:ext cx="10998558" cy="4726547"/>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fr-FR" sz="1800" b="1" dirty="0" smtClean="0"/>
              <a:t>Il y a plusieurs stratégies mais je vous en ai choisies cinq.</a:t>
            </a:r>
          </a:p>
          <a:p>
            <a:pPr marL="0" indent="0">
              <a:buNone/>
            </a:pPr>
            <a:r>
              <a:rPr lang="fr-FR" sz="1800" dirty="0" smtClean="0"/>
              <a:t>1 – </a:t>
            </a:r>
            <a:r>
              <a:rPr lang="fr-FR" sz="1800" b="1" dirty="0" smtClean="0"/>
              <a:t>acceptez les compliments et ne minimisez pas vos qualités ou vos réalisations</a:t>
            </a:r>
          </a:p>
          <a:p>
            <a:pPr marL="0" indent="0">
              <a:buNone/>
            </a:pPr>
            <a:r>
              <a:rPr lang="fr-FR" sz="1800" dirty="0" smtClean="0"/>
              <a:t>Dites merci quand on vous complimente.</a:t>
            </a:r>
          </a:p>
          <a:p>
            <a:pPr marL="0" indent="0">
              <a:buNone/>
            </a:pPr>
            <a:r>
              <a:rPr lang="fr-FR" sz="1800" dirty="0" smtClean="0"/>
              <a:t>2 – </a:t>
            </a:r>
            <a:r>
              <a:rPr lang="fr-FR" sz="1800" b="1" dirty="0" smtClean="0"/>
              <a:t>Adoptez une posture pleine d’assurance </a:t>
            </a:r>
            <a:r>
              <a:rPr lang="fr-FR" sz="1800" dirty="0" smtClean="0"/>
              <a:t>c’est-à-dire se tenir bien droit les épaules effacées, asseyez vous droit.</a:t>
            </a:r>
          </a:p>
          <a:p>
            <a:pPr marL="0" indent="0">
              <a:buNone/>
            </a:pPr>
            <a:r>
              <a:rPr lang="fr-FR" sz="1800" dirty="0" smtClean="0"/>
              <a:t>3 – </a:t>
            </a:r>
            <a:r>
              <a:rPr lang="fr-FR" sz="1800" b="1" dirty="0" smtClean="0"/>
              <a:t>Ne tenez pas compte de vos échecs passés</a:t>
            </a:r>
            <a:r>
              <a:rPr lang="fr-FR" sz="1800" dirty="0" smtClean="0"/>
              <a:t>. Les gens qui n’ont pas confiance en eux reviennent sur leurs échecs, « </a:t>
            </a:r>
            <a:r>
              <a:rPr lang="fr-FR" sz="1800" b="1" dirty="0" smtClean="0"/>
              <a:t>ils font l’inventaire de leurs échecs</a:t>
            </a:r>
            <a:r>
              <a:rPr lang="fr-FR" sz="1800" dirty="0" smtClean="0"/>
              <a:t> ».</a:t>
            </a:r>
          </a:p>
          <a:p>
            <a:pPr marL="0" indent="0">
              <a:buNone/>
            </a:pPr>
            <a:r>
              <a:rPr lang="fr-FR" sz="1800" dirty="0" smtClean="0"/>
              <a:t>4 – </a:t>
            </a:r>
            <a:r>
              <a:rPr lang="fr-FR" sz="1800" b="1" dirty="0" smtClean="0"/>
              <a:t>Apprenez à changer votre discours intérieur </a:t>
            </a:r>
            <a:r>
              <a:rPr lang="fr-FR" sz="1800" dirty="0" smtClean="0"/>
              <a:t>– exemple : je ne suis pas bonne, je ne peux pas… j’ai peur de …., je vais essayer, c’est compliqué, c’est dure !</a:t>
            </a:r>
          </a:p>
          <a:p>
            <a:pPr marL="0" indent="0">
              <a:buNone/>
            </a:pPr>
            <a:r>
              <a:rPr lang="fr-FR" sz="1800" dirty="0" smtClean="0"/>
              <a:t>5 – </a:t>
            </a:r>
            <a:r>
              <a:rPr lang="fr-FR" sz="1800" b="1" dirty="0" smtClean="0"/>
              <a:t>Ne fuyez pas les regards des gens</a:t>
            </a:r>
            <a:r>
              <a:rPr lang="fr-FR" sz="1800" dirty="0" smtClean="0"/>
              <a:t>. Regardez les dans les yeux en ayant une posture d’assurance. (un exemple de ma petitesse)</a:t>
            </a:r>
            <a:endParaRPr lang="fr-FR" sz="1800" dirty="0"/>
          </a:p>
        </p:txBody>
      </p:sp>
    </p:spTree>
    <p:extLst>
      <p:ext uri="{BB962C8B-B14F-4D97-AF65-F5344CB8AC3E}">
        <p14:creationId xmlns:p14="http://schemas.microsoft.com/office/powerpoint/2010/main" val="3532193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761" y="154546"/>
            <a:ext cx="11230377" cy="1545465"/>
          </a:xfrm>
        </p:spPr>
        <p:style>
          <a:lnRef idx="2">
            <a:schemeClr val="accent1"/>
          </a:lnRef>
          <a:fillRef idx="1">
            <a:schemeClr val="lt1"/>
          </a:fillRef>
          <a:effectRef idx="0">
            <a:schemeClr val="accent1"/>
          </a:effectRef>
          <a:fontRef idx="minor">
            <a:schemeClr val="dk1"/>
          </a:fontRef>
        </p:style>
        <p:txBody>
          <a:bodyPr/>
          <a:lstStyle/>
          <a:p>
            <a:pPr algn="ctr"/>
            <a:r>
              <a:rPr lang="fr-FR" b="1" dirty="0"/>
              <a:t>L’AUDACE DE PRENDRE DE BONNES DECISIONS DANS SA VIE</a:t>
            </a:r>
            <a:endParaRPr lang="fr-FR" dirty="0"/>
          </a:p>
        </p:txBody>
      </p:sp>
      <p:sp>
        <p:nvSpPr>
          <p:cNvPr id="3" name="Espace réservé du contenu 2"/>
          <p:cNvSpPr>
            <a:spLocks noGrp="1"/>
          </p:cNvSpPr>
          <p:nvPr>
            <p:ph idx="1"/>
          </p:nvPr>
        </p:nvSpPr>
        <p:spPr>
          <a:xfrm>
            <a:off x="489397" y="2052918"/>
            <a:ext cx="11178862" cy="4618338"/>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fr-FR" sz="1800" b="1" u="sng" dirty="0" smtClean="0"/>
              <a:t>Conclusion</a:t>
            </a:r>
          </a:p>
          <a:p>
            <a:pPr marL="0" indent="0">
              <a:buNone/>
            </a:pPr>
            <a:r>
              <a:rPr lang="fr-FR" sz="1800" b="1" dirty="0" smtClean="0"/>
              <a:t>Comment prendre de bonnes décisions, des décisions judicieuses, réfléchies, avantageuses dans sa vie ?</a:t>
            </a:r>
          </a:p>
          <a:p>
            <a:pPr marL="0" indent="0">
              <a:buNone/>
            </a:pPr>
            <a:r>
              <a:rPr lang="fr-FR" sz="1800" dirty="0" smtClean="0"/>
              <a:t>1 – Ne prenez jamais une décision importante de votre vie sous le coup de l’émotion. Donnez vous un minimum de temps 24 à 48 heures. Prenez du recule, faites preuves de jugement. (surtout quand vous êtes fâché, ou bien un coup de foudre!!!)</a:t>
            </a:r>
          </a:p>
          <a:p>
            <a:pPr marL="0" indent="0">
              <a:buNone/>
            </a:pPr>
            <a:endParaRPr lang="fr-FR" sz="1800" dirty="0"/>
          </a:p>
          <a:p>
            <a:pPr marL="0" indent="0">
              <a:buNone/>
            </a:pPr>
            <a:r>
              <a:rPr lang="fr-FR" sz="1800" dirty="0" smtClean="0"/>
              <a:t>2 – Ecoutez votre intuition, votre petite voix intérieure et validez l’information avec des faits.</a:t>
            </a:r>
          </a:p>
          <a:p>
            <a:pPr marL="0" indent="0">
              <a:buNone/>
            </a:pPr>
            <a:r>
              <a:rPr lang="fr-FR" sz="1800" dirty="0" smtClean="0"/>
              <a:t>Réfléchissez, allez chercher des preuves. Posez vous des questions….. Est-ce que c’est bon ? </a:t>
            </a:r>
          </a:p>
          <a:p>
            <a:pPr marL="0" indent="0">
              <a:buNone/>
            </a:pPr>
            <a:r>
              <a:rPr lang="fr-FR" sz="1800" dirty="0" smtClean="0"/>
              <a:t>Etudiez la situation en profondeur.</a:t>
            </a:r>
            <a:endParaRPr lang="fr-FR" sz="1800" dirty="0"/>
          </a:p>
        </p:txBody>
      </p:sp>
    </p:spTree>
    <p:extLst>
      <p:ext uri="{BB962C8B-B14F-4D97-AF65-F5344CB8AC3E}">
        <p14:creationId xmlns:p14="http://schemas.microsoft.com/office/powerpoint/2010/main" val="1403466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8186" y="373487"/>
            <a:ext cx="11050073" cy="6091707"/>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a:p>
          <a:p>
            <a:pPr marL="0" indent="0" algn="ctr">
              <a:buNone/>
            </a:pPr>
            <a:r>
              <a:rPr lang="fr-FR" sz="5400" b="1" i="1" dirty="0" smtClean="0">
                <a:solidFill>
                  <a:schemeClr val="bg2">
                    <a:lumMod val="75000"/>
                  </a:schemeClr>
                </a:solidFill>
              </a:rPr>
              <a:t>JE VOUS REMERCIE  </a:t>
            </a:r>
            <a:r>
              <a:rPr lang="fr-FR" sz="5400" b="1" i="1" dirty="0" smtClean="0">
                <a:solidFill>
                  <a:schemeClr val="bg2">
                    <a:lumMod val="75000"/>
                  </a:schemeClr>
                </a:solidFill>
              </a:rPr>
              <a:t>!</a:t>
            </a:r>
            <a:endParaRPr lang="fr-FR" sz="5400" b="1" i="1" dirty="0">
              <a:solidFill>
                <a:schemeClr val="bg2">
                  <a:lumMod val="75000"/>
                </a:schemeClr>
              </a:solidFill>
            </a:endParaRPr>
          </a:p>
        </p:txBody>
      </p:sp>
    </p:spTree>
    <p:extLst>
      <p:ext uri="{BB962C8B-B14F-4D97-AF65-F5344CB8AC3E}">
        <p14:creationId xmlns:p14="http://schemas.microsoft.com/office/powerpoint/2010/main" val="2828769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2428" y="452718"/>
            <a:ext cx="10805375" cy="1400530"/>
          </a:xfrm>
        </p:spPr>
        <p:style>
          <a:lnRef idx="2">
            <a:schemeClr val="dk1"/>
          </a:lnRef>
          <a:fillRef idx="1">
            <a:schemeClr val="lt1"/>
          </a:fillRef>
          <a:effectRef idx="0">
            <a:schemeClr val="dk1"/>
          </a:effectRef>
          <a:fontRef idx="minor">
            <a:schemeClr val="dk1"/>
          </a:fontRef>
        </p:style>
        <p:txBody>
          <a:bodyPr/>
          <a:lstStyle/>
          <a:p>
            <a:pPr algn="ctr"/>
            <a:r>
              <a:rPr lang="fr-FR" b="1" dirty="0"/>
              <a:t>L’AUDACE DE PRENDRE </a:t>
            </a:r>
            <a:r>
              <a:rPr lang="fr-FR" b="1" dirty="0" smtClean="0"/>
              <a:t>DE </a:t>
            </a:r>
            <a:r>
              <a:rPr lang="fr-FR" b="1" dirty="0"/>
              <a:t>BONNES DECISIONS DANS SA VIE</a:t>
            </a:r>
          </a:p>
        </p:txBody>
      </p:sp>
      <p:sp>
        <p:nvSpPr>
          <p:cNvPr id="3" name="Espace réservé du contenu 2"/>
          <p:cNvSpPr>
            <a:spLocks noGrp="1"/>
          </p:cNvSpPr>
          <p:nvPr>
            <p:ph idx="1"/>
          </p:nvPr>
        </p:nvSpPr>
        <p:spPr>
          <a:xfrm>
            <a:off x="605307" y="2052918"/>
            <a:ext cx="10792496" cy="4605459"/>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fr-FR" b="1" u="sng" dirty="0" smtClean="0"/>
              <a:t>QU’EST-CE QUE L’AUDACE ?</a:t>
            </a:r>
          </a:p>
          <a:p>
            <a:pPr marL="0" indent="0" algn="just">
              <a:buNone/>
            </a:pPr>
            <a:r>
              <a:rPr lang="fr-FR" sz="1800" dirty="0" smtClean="0"/>
              <a:t>L’audace c’est le courage, l’hardiesse. L’audace c’est une qualité qui incite à accomplir des actions difficiles, qui incite à prendre des risques pour réussir une entreprise considérée comme impossible. L’audace c’est oser, c’est aussi avoir de l’assurance, être animé par un désir perpétuel d’entreprendre des actions difficiles avec beaucoup de courage</a:t>
            </a:r>
            <a:r>
              <a:rPr lang="fr-FR" sz="1800" dirty="0" smtClean="0"/>
              <a:t>.</a:t>
            </a:r>
          </a:p>
          <a:p>
            <a:pPr marL="0" indent="0" algn="just">
              <a:buNone/>
            </a:pPr>
            <a:endParaRPr lang="fr-FR" dirty="0" smtClean="0"/>
          </a:p>
          <a:p>
            <a:pPr marL="0" indent="0" algn="just">
              <a:buNone/>
            </a:pPr>
            <a:r>
              <a:rPr lang="fr-FR" b="1" u="sng" dirty="0" smtClean="0"/>
              <a:t>Citation</a:t>
            </a:r>
            <a:endParaRPr lang="fr-FR" b="1" u="sng" dirty="0"/>
          </a:p>
          <a:p>
            <a:pPr marL="0" indent="0" algn="just">
              <a:buNone/>
            </a:pPr>
            <a:r>
              <a:rPr lang="fr-FR" sz="1800" dirty="0" smtClean="0"/>
              <a:t>« L’audace réussit à ceux qui savent profiter des occasions »</a:t>
            </a:r>
          </a:p>
          <a:p>
            <a:pPr marL="0" indent="0" algn="just">
              <a:buNone/>
            </a:pPr>
            <a:r>
              <a:rPr lang="fr-FR" dirty="0" smtClean="0"/>
              <a:t> </a:t>
            </a:r>
            <a:r>
              <a:rPr lang="fr-FR" b="1" u="sng" dirty="0" smtClean="0"/>
              <a:t>Albert CAMUS</a:t>
            </a:r>
            <a:endParaRPr lang="fr-FR" b="1" u="sng" dirty="0"/>
          </a:p>
        </p:txBody>
      </p:sp>
    </p:spTree>
    <p:extLst>
      <p:ext uri="{BB962C8B-B14F-4D97-AF65-F5344CB8AC3E}">
        <p14:creationId xmlns:p14="http://schemas.microsoft.com/office/powerpoint/2010/main" val="3312856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2428" y="452718"/>
            <a:ext cx="11062952" cy="1400530"/>
          </a:xfrm>
        </p:spPr>
        <p:style>
          <a:lnRef idx="2">
            <a:schemeClr val="dk1"/>
          </a:lnRef>
          <a:fillRef idx="1">
            <a:schemeClr val="lt1"/>
          </a:fillRef>
          <a:effectRef idx="0">
            <a:schemeClr val="dk1"/>
          </a:effectRef>
          <a:fontRef idx="minor">
            <a:schemeClr val="dk1"/>
          </a:fontRef>
        </p:style>
        <p:txBody>
          <a:bodyPr/>
          <a:lstStyle/>
          <a:p>
            <a:pPr algn="ctr"/>
            <a:r>
              <a:rPr lang="fr-FR" b="1" dirty="0"/>
              <a:t>L’AUDACE DE PRENDRE </a:t>
            </a:r>
            <a:r>
              <a:rPr lang="fr-FR" b="1" dirty="0" smtClean="0"/>
              <a:t>DE </a:t>
            </a:r>
            <a:r>
              <a:rPr lang="fr-FR" b="1" dirty="0"/>
              <a:t>BONNES DECISIONS DANS SA VIE</a:t>
            </a:r>
            <a:endParaRPr lang="fr-FR" dirty="0"/>
          </a:p>
        </p:txBody>
      </p:sp>
      <p:sp>
        <p:nvSpPr>
          <p:cNvPr id="3" name="Espace réservé du contenu 2"/>
          <p:cNvSpPr>
            <a:spLocks noGrp="1"/>
          </p:cNvSpPr>
          <p:nvPr>
            <p:ph idx="1"/>
          </p:nvPr>
        </p:nvSpPr>
        <p:spPr>
          <a:xfrm>
            <a:off x="605306" y="2052918"/>
            <a:ext cx="11024317" cy="4605459"/>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fr-FR" sz="1800" b="1" dirty="0"/>
              <a:t>QU’ENTEND ON PAR </a:t>
            </a:r>
            <a:r>
              <a:rPr lang="fr-FR" sz="1800" b="1" u="sng" dirty="0"/>
              <a:t>BONNES</a:t>
            </a:r>
            <a:r>
              <a:rPr lang="fr-FR" sz="1800" b="1" dirty="0"/>
              <a:t> </a:t>
            </a:r>
            <a:r>
              <a:rPr lang="fr-FR" sz="1800" b="1" dirty="0" smtClean="0"/>
              <a:t> DECISIONS ?</a:t>
            </a:r>
          </a:p>
          <a:p>
            <a:pPr marL="0" indent="0">
              <a:buNone/>
            </a:pPr>
            <a:endParaRPr lang="fr-FR" sz="1800" dirty="0"/>
          </a:p>
          <a:p>
            <a:pPr marL="0" indent="0">
              <a:buNone/>
            </a:pPr>
            <a:r>
              <a:rPr lang="fr-FR" sz="1800" dirty="0" smtClean="0"/>
              <a:t>Bonnes décisions ici c’est des décisions réfléchies, des décisions sensées, acceptables.</a:t>
            </a:r>
          </a:p>
          <a:p>
            <a:pPr marL="0" indent="0">
              <a:buNone/>
            </a:pPr>
            <a:endParaRPr lang="fr-FR" sz="1800" dirty="0"/>
          </a:p>
          <a:p>
            <a:pPr marL="0" indent="0">
              <a:buNone/>
            </a:pPr>
            <a:r>
              <a:rPr lang="fr-FR" sz="1800" dirty="0" smtClean="0"/>
              <a:t>Des décisions judicieuses ou avantageuses pour la vie de quelqu’un.</a:t>
            </a:r>
          </a:p>
          <a:p>
            <a:pPr marL="0" indent="0">
              <a:buNone/>
            </a:pPr>
            <a:endParaRPr lang="fr-FR" sz="1800" dirty="0" smtClean="0"/>
          </a:p>
          <a:p>
            <a:pPr marL="0" indent="0">
              <a:buNone/>
            </a:pPr>
            <a:r>
              <a:rPr lang="fr-FR" sz="1800" dirty="0" smtClean="0"/>
              <a:t>Il est possible de prendre des décisions irréfléchis, insensées pour sa vie et c’est ce qu’il faut éviter.</a:t>
            </a:r>
            <a:endParaRPr lang="fr-FR" sz="1800" dirty="0"/>
          </a:p>
        </p:txBody>
      </p:sp>
    </p:spTree>
    <p:extLst>
      <p:ext uri="{BB962C8B-B14F-4D97-AF65-F5344CB8AC3E}">
        <p14:creationId xmlns:p14="http://schemas.microsoft.com/office/powerpoint/2010/main" val="1290728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5003" y="452718"/>
            <a:ext cx="11230377" cy="1400530"/>
          </a:xfrm>
        </p:spPr>
        <p:style>
          <a:lnRef idx="2">
            <a:schemeClr val="accent1"/>
          </a:lnRef>
          <a:fillRef idx="1">
            <a:schemeClr val="lt1"/>
          </a:fillRef>
          <a:effectRef idx="0">
            <a:schemeClr val="accent1"/>
          </a:effectRef>
          <a:fontRef idx="minor">
            <a:schemeClr val="dk1"/>
          </a:fontRef>
        </p:style>
        <p:txBody>
          <a:bodyPr/>
          <a:lstStyle/>
          <a:p>
            <a:pPr algn="ctr"/>
            <a:r>
              <a:rPr lang="fr-FR" b="1" dirty="0"/>
              <a:t>L’AUDACE DE PRENDRE </a:t>
            </a:r>
            <a:r>
              <a:rPr lang="fr-FR" b="1" dirty="0" smtClean="0"/>
              <a:t>DE </a:t>
            </a:r>
            <a:r>
              <a:rPr lang="fr-FR" b="1" dirty="0"/>
              <a:t>BONNES DECISIONS DANS SA VIE</a:t>
            </a:r>
            <a:endParaRPr lang="fr-FR" dirty="0"/>
          </a:p>
        </p:txBody>
      </p:sp>
      <p:sp>
        <p:nvSpPr>
          <p:cNvPr id="3" name="Espace réservé du contenu 2"/>
          <p:cNvSpPr>
            <a:spLocks noGrp="1"/>
          </p:cNvSpPr>
          <p:nvPr>
            <p:ph idx="1"/>
          </p:nvPr>
        </p:nvSpPr>
        <p:spPr>
          <a:xfrm>
            <a:off x="412124" y="2052918"/>
            <a:ext cx="11191741" cy="4656975"/>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fr-FR" b="1" u="sng" dirty="0" smtClean="0"/>
          </a:p>
          <a:p>
            <a:pPr marL="0" indent="0">
              <a:buNone/>
            </a:pPr>
            <a:r>
              <a:rPr lang="fr-FR" sz="1800" b="1" u="sng" dirty="0" smtClean="0"/>
              <a:t>POURQUOI </a:t>
            </a:r>
            <a:r>
              <a:rPr lang="fr-FR" sz="1800" b="1" u="sng" dirty="0"/>
              <a:t>LES GENS NE </a:t>
            </a:r>
            <a:r>
              <a:rPr lang="fr-FR" sz="1800" b="1" u="sng" dirty="0" smtClean="0"/>
              <a:t>PEUVENT ILS PAS PRENDRE DE BONNES DECISIONS </a:t>
            </a:r>
            <a:r>
              <a:rPr lang="fr-FR" sz="1800" b="1" u="sng" dirty="0"/>
              <a:t>DANS LEUR VIE </a:t>
            </a:r>
            <a:r>
              <a:rPr lang="fr-FR" sz="1800" b="1" u="sng" dirty="0" smtClean="0"/>
              <a:t>?</a:t>
            </a:r>
          </a:p>
          <a:p>
            <a:pPr marL="0" indent="0">
              <a:buNone/>
            </a:pPr>
            <a:endParaRPr lang="fr-FR" sz="1800" b="1" u="sng" dirty="0" smtClean="0"/>
          </a:p>
          <a:p>
            <a:pPr marL="0" indent="0">
              <a:buNone/>
            </a:pPr>
            <a:r>
              <a:rPr lang="fr-FR" sz="1800" dirty="0" smtClean="0"/>
              <a:t>Les gens par ignorance, par peur ou par manque de confiance en soi n’arrivent pas à prendre des décisions dans leur vie et restent stagnants toute une vie et ne savent pas comment avancer.</a:t>
            </a:r>
          </a:p>
          <a:p>
            <a:pPr marL="0" indent="0">
              <a:buNone/>
            </a:pPr>
            <a:r>
              <a:rPr lang="fr-FR" sz="1800" b="1" u="sng" dirty="0" smtClean="0"/>
              <a:t>Les causes</a:t>
            </a:r>
            <a:endParaRPr lang="fr-FR" sz="1800" b="1" u="sng" dirty="0"/>
          </a:p>
          <a:p>
            <a:pPr>
              <a:buFont typeface="Wingdings" panose="05000000000000000000" pitchFamily="2" charset="2"/>
              <a:buChar char="v"/>
            </a:pPr>
            <a:r>
              <a:rPr lang="fr-FR" sz="1800" b="1" dirty="0" smtClean="0"/>
              <a:t>L’ignorance</a:t>
            </a:r>
          </a:p>
          <a:p>
            <a:pPr>
              <a:buFont typeface="Wingdings" panose="05000000000000000000" pitchFamily="2" charset="2"/>
              <a:buChar char="v"/>
            </a:pPr>
            <a:r>
              <a:rPr lang="fr-FR" sz="1800" b="1" dirty="0" smtClean="0"/>
              <a:t>La peur</a:t>
            </a:r>
          </a:p>
          <a:p>
            <a:pPr>
              <a:buFont typeface="Wingdings" panose="05000000000000000000" pitchFamily="2" charset="2"/>
              <a:buChar char="v"/>
            </a:pPr>
            <a:r>
              <a:rPr lang="fr-FR" sz="1800" b="1" dirty="0" smtClean="0"/>
              <a:t>Le manque de confiance en soi</a:t>
            </a:r>
            <a:endParaRPr lang="fr-FR" sz="1800" b="1" dirty="0"/>
          </a:p>
        </p:txBody>
      </p:sp>
    </p:spTree>
    <p:extLst>
      <p:ext uri="{BB962C8B-B14F-4D97-AF65-F5344CB8AC3E}">
        <p14:creationId xmlns:p14="http://schemas.microsoft.com/office/powerpoint/2010/main" val="1215994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8186" y="414081"/>
            <a:ext cx="10985680" cy="1400530"/>
          </a:xfrm>
        </p:spPr>
        <p:style>
          <a:lnRef idx="2">
            <a:schemeClr val="accent1"/>
          </a:lnRef>
          <a:fillRef idx="1">
            <a:schemeClr val="lt1"/>
          </a:fillRef>
          <a:effectRef idx="0">
            <a:schemeClr val="accent1"/>
          </a:effectRef>
          <a:fontRef idx="minor">
            <a:schemeClr val="dk1"/>
          </a:fontRef>
        </p:style>
        <p:txBody>
          <a:bodyPr/>
          <a:lstStyle/>
          <a:p>
            <a:pPr algn="ctr"/>
            <a:r>
              <a:rPr lang="fr-FR" b="1" dirty="0"/>
              <a:t>L’AUDACE DE PRENDRE </a:t>
            </a:r>
            <a:r>
              <a:rPr lang="fr-FR" b="1" dirty="0" smtClean="0"/>
              <a:t>DE </a:t>
            </a:r>
            <a:r>
              <a:rPr lang="fr-FR" b="1" dirty="0"/>
              <a:t>BONNES DECISIONS DANS SA VIE</a:t>
            </a:r>
            <a:endParaRPr lang="fr-FR" dirty="0"/>
          </a:p>
        </p:txBody>
      </p:sp>
      <p:sp>
        <p:nvSpPr>
          <p:cNvPr id="3" name="Espace réservé du contenu 2"/>
          <p:cNvSpPr>
            <a:spLocks noGrp="1"/>
          </p:cNvSpPr>
          <p:nvPr>
            <p:ph idx="1"/>
          </p:nvPr>
        </p:nvSpPr>
        <p:spPr>
          <a:xfrm>
            <a:off x="579549" y="2052918"/>
            <a:ext cx="11037195" cy="4605459"/>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fr-FR" sz="1800" b="1" u="sng" dirty="0" smtClean="0"/>
              <a:t>Qu’est ce que l’ignorance  </a:t>
            </a:r>
            <a:r>
              <a:rPr lang="fr-FR" sz="1800" b="1" dirty="0" smtClean="0"/>
              <a:t>?</a:t>
            </a:r>
          </a:p>
          <a:p>
            <a:pPr marL="0" indent="0">
              <a:buNone/>
            </a:pPr>
            <a:r>
              <a:rPr lang="fr-FR" sz="1800" dirty="0" smtClean="0"/>
              <a:t>L’ignorance c’est l’état de quelqu’un qui ne connait pas ou qui n’est pas informé de l’existence de quelque chose.</a:t>
            </a:r>
          </a:p>
          <a:p>
            <a:endParaRPr lang="fr-FR" sz="1800" dirty="0"/>
          </a:p>
          <a:p>
            <a:pPr marL="0" indent="0">
              <a:buNone/>
            </a:pPr>
            <a:r>
              <a:rPr lang="fr-FR" sz="1800" dirty="0" smtClean="0"/>
              <a:t>C’est l’état de celui qui n’a pas reçu d’instruction, qui a peu ou qui n’a pas de connaissances intellectuelles ou de culture générale.</a:t>
            </a:r>
          </a:p>
          <a:p>
            <a:pPr marL="0" indent="0">
              <a:buNone/>
            </a:pPr>
            <a:r>
              <a:rPr lang="fr-FR" sz="1800" b="1" u="sng" dirty="0" smtClean="0"/>
              <a:t>Citations</a:t>
            </a:r>
          </a:p>
          <a:p>
            <a:pPr marL="0" indent="0">
              <a:buNone/>
            </a:pPr>
            <a:r>
              <a:rPr lang="fr-FR" sz="1800" dirty="0" smtClean="0"/>
              <a:t>« Ignorer l’ignorance de quelqu’un est la pire des ignorances » </a:t>
            </a:r>
          </a:p>
          <a:p>
            <a:pPr marL="0" indent="0">
              <a:buNone/>
            </a:pPr>
            <a:r>
              <a:rPr lang="fr-FR" sz="1800" b="1" u="sng" dirty="0" smtClean="0"/>
              <a:t>Gérard BRENNAM</a:t>
            </a:r>
          </a:p>
          <a:p>
            <a:pPr marL="0" indent="0">
              <a:buNone/>
            </a:pPr>
            <a:r>
              <a:rPr lang="fr-FR" sz="1800" dirty="0" smtClean="0"/>
              <a:t>C’est pourquoi, en tant que membres actifs du groupe International GOBONI,  nous avons décidé de partager le peu que nous connaissons pour ne pas être parmi les pires des ignorant (es).</a:t>
            </a:r>
          </a:p>
          <a:p>
            <a:pPr marL="0" indent="0">
              <a:buNone/>
            </a:pPr>
            <a:endParaRPr lang="fr-FR" dirty="0"/>
          </a:p>
        </p:txBody>
      </p:sp>
    </p:spTree>
    <p:extLst>
      <p:ext uri="{BB962C8B-B14F-4D97-AF65-F5344CB8AC3E}">
        <p14:creationId xmlns:p14="http://schemas.microsoft.com/office/powerpoint/2010/main" val="2152238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5155" y="452718"/>
            <a:ext cx="10985679" cy="1400530"/>
          </a:xfrm>
        </p:spPr>
        <p:style>
          <a:lnRef idx="2">
            <a:schemeClr val="accent1"/>
          </a:lnRef>
          <a:fillRef idx="1">
            <a:schemeClr val="lt1"/>
          </a:fillRef>
          <a:effectRef idx="0">
            <a:schemeClr val="accent1"/>
          </a:effectRef>
          <a:fontRef idx="minor">
            <a:schemeClr val="dk1"/>
          </a:fontRef>
        </p:style>
        <p:txBody>
          <a:bodyPr/>
          <a:lstStyle/>
          <a:p>
            <a:pPr algn="ctr"/>
            <a:r>
              <a:rPr lang="fr-FR" b="1" dirty="0"/>
              <a:t>L’AUDACE DE PRENDRE DE BONNES DECISIONS DANS SA VIE</a:t>
            </a:r>
            <a:endParaRPr lang="fr-FR" dirty="0"/>
          </a:p>
        </p:txBody>
      </p:sp>
      <p:sp>
        <p:nvSpPr>
          <p:cNvPr id="3" name="Espace réservé du contenu 2"/>
          <p:cNvSpPr>
            <a:spLocks noGrp="1"/>
          </p:cNvSpPr>
          <p:nvPr>
            <p:ph idx="1"/>
          </p:nvPr>
        </p:nvSpPr>
        <p:spPr>
          <a:xfrm>
            <a:off x="528034" y="2052918"/>
            <a:ext cx="10998558" cy="4605459"/>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fr-FR" sz="1800" b="1" u="sng" dirty="0" smtClean="0"/>
              <a:t>Comment sortir de l’ignorance </a:t>
            </a:r>
            <a:r>
              <a:rPr lang="fr-FR" sz="1800" dirty="0" smtClean="0"/>
              <a:t>?</a:t>
            </a:r>
          </a:p>
          <a:p>
            <a:pPr marL="0" indent="0">
              <a:buNone/>
            </a:pPr>
            <a:r>
              <a:rPr lang="fr-FR" sz="1800" b="1" dirty="0" smtClean="0"/>
              <a:t>1) Pour sortir de l’ignorance il faut d’abord accepter qu’on ignore</a:t>
            </a:r>
            <a:r>
              <a:rPr lang="fr-FR" sz="1800" dirty="0" smtClean="0"/>
              <a:t>, mais le plus souvent les gens ignorent qu’ils ignorent ! C’est pourquoi l’ignorance est considérée comme faisant parti de ce qui vous empêche d’avoir l’audace de prendre de bonnes décisions.</a:t>
            </a:r>
          </a:p>
          <a:p>
            <a:pPr marL="0" indent="0">
              <a:buNone/>
            </a:pPr>
            <a:r>
              <a:rPr lang="fr-FR" sz="1800" b="1" u="sng" dirty="0" smtClean="0"/>
              <a:t>Vous ne savez pas que vous ne savez pas et vous tournez en rond toute une vie.</a:t>
            </a:r>
            <a:endParaRPr lang="fr-FR" sz="1800" b="1" u="sng" dirty="0"/>
          </a:p>
          <a:p>
            <a:pPr marL="0" indent="0">
              <a:buNone/>
            </a:pPr>
            <a:r>
              <a:rPr lang="fr-FR" sz="1800" dirty="0" smtClean="0"/>
              <a:t>Quand on a une double ignorance on ne peut pas avancer.</a:t>
            </a:r>
          </a:p>
          <a:p>
            <a:pPr marL="0" indent="0">
              <a:buNone/>
            </a:pPr>
            <a:r>
              <a:rPr lang="fr-FR" sz="1800" b="1" dirty="0" smtClean="0"/>
              <a:t>Exemple : Les gens qui s’entretiennent tout le temps dans la négativité le font sans le savoir. </a:t>
            </a:r>
          </a:p>
          <a:p>
            <a:pPr marL="0" indent="0">
              <a:buNone/>
            </a:pPr>
            <a:r>
              <a:rPr lang="fr-FR" sz="1800" dirty="0" smtClean="0"/>
              <a:t>C’est pour cela que l’ignorance est considérée comme la pire des choses, car elle peut non seulement vous empêcher de voir aujourd’hui ce qu’est votre vie, mais en plus, elle vous empêche d’agir sur votre futur en prenant de bonnes décisions.</a:t>
            </a:r>
          </a:p>
          <a:p>
            <a:pPr marL="0" indent="0">
              <a:buNone/>
            </a:pPr>
            <a:r>
              <a:rPr lang="fr-FR" sz="1800" b="1" dirty="0" smtClean="0"/>
              <a:t>2) Il faut courir donc vers la connaissance afin de prendre de bonnes décisions.</a:t>
            </a:r>
          </a:p>
          <a:p>
            <a:pPr marL="0" indent="0">
              <a:buNone/>
            </a:pPr>
            <a:r>
              <a:rPr lang="fr-FR" sz="1800" b="1" dirty="0" smtClean="0"/>
              <a:t>Courez donc vers la connaissance, recherchez là  dans votre vie </a:t>
            </a:r>
            <a:r>
              <a:rPr lang="fr-FR" sz="1800" dirty="0" smtClean="0"/>
              <a:t>!!!  </a:t>
            </a:r>
            <a:endParaRPr lang="fr-FR" sz="1800" dirty="0"/>
          </a:p>
        </p:txBody>
      </p:sp>
    </p:spTree>
    <p:extLst>
      <p:ext uri="{BB962C8B-B14F-4D97-AF65-F5344CB8AC3E}">
        <p14:creationId xmlns:p14="http://schemas.microsoft.com/office/powerpoint/2010/main" val="3419795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6518" y="452718"/>
            <a:ext cx="11075831" cy="1400530"/>
          </a:xfrm>
        </p:spPr>
        <p:style>
          <a:lnRef idx="2">
            <a:schemeClr val="accent1"/>
          </a:lnRef>
          <a:fillRef idx="1">
            <a:schemeClr val="lt1"/>
          </a:fillRef>
          <a:effectRef idx="0">
            <a:schemeClr val="accent1"/>
          </a:effectRef>
          <a:fontRef idx="minor">
            <a:schemeClr val="dk1"/>
          </a:fontRef>
        </p:style>
        <p:txBody>
          <a:bodyPr/>
          <a:lstStyle/>
          <a:p>
            <a:pPr algn="ctr"/>
            <a:r>
              <a:rPr lang="fr-FR" b="1" dirty="0"/>
              <a:t>L’AUDACE DE PRENDRE DE BONNES DECISIONS DANS SA VIE</a:t>
            </a:r>
            <a:endParaRPr lang="fr-FR" dirty="0"/>
          </a:p>
        </p:txBody>
      </p:sp>
      <p:sp>
        <p:nvSpPr>
          <p:cNvPr id="3" name="Espace réservé du contenu 2"/>
          <p:cNvSpPr>
            <a:spLocks noGrp="1"/>
          </p:cNvSpPr>
          <p:nvPr>
            <p:ph idx="1"/>
          </p:nvPr>
        </p:nvSpPr>
        <p:spPr>
          <a:xfrm>
            <a:off x="437882" y="2052918"/>
            <a:ext cx="11114467" cy="4541065"/>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fr-FR" sz="1800" b="1" u="sng" dirty="0" smtClean="0"/>
              <a:t>Qu’est ce que la peur </a:t>
            </a:r>
            <a:r>
              <a:rPr lang="fr-FR" sz="1800" b="1" dirty="0" smtClean="0"/>
              <a:t>?</a:t>
            </a:r>
          </a:p>
          <a:p>
            <a:pPr marL="0" indent="0">
              <a:buNone/>
            </a:pPr>
            <a:r>
              <a:rPr lang="fr-FR" sz="1800" dirty="0" smtClean="0"/>
              <a:t>La peur est le résultat de la croyance négative qui commence par la pensée négative. La peur est du sable dans le mécanisme de nos pensées. </a:t>
            </a:r>
          </a:p>
          <a:p>
            <a:pPr marL="0" indent="0">
              <a:buNone/>
            </a:pPr>
            <a:r>
              <a:rPr lang="fr-FR" sz="1800" dirty="0" smtClean="0"/>
              <a:t>La peur paralyse, elle freine la prise des décisions, elle freine ce que vous pourriez être ou faire.</a:t>
            </a:r>
          </a:p>
          <a:p>
            <a:pPr marL="0" indent="0">
              <a:buNone/>
            </a:pPr>
            <a:r>
              <a:rPr lang="fr-FR" sz="1800" dirty="0" smtClean="0"/>
              <a:t>Pourquoi vivre sa vie sans prendre des décisions mes ami (es)? Qu’est ce qui nous freine?</a:t>
            </a:r>
          </a:p>
          <a:p>
            <a:pPr marL="0" indent="0">
              <a:buNone/>
            </a:pPr>
            <a:r>
              <a:rPr lang="fr-FR" sz="1800" dirty="0" smtClean="0"/>
              <a:t>La cause c’est la peur de l’échec, la peur de la douleur c’est ça le véritable obstacle.</a:t>
            </a:r>
          </a:p>
          <a:p>
            <a:pPr marL="0" indent="0">
              <a:buNone/>
            </a:pPr>
            <a:r>
              <a:rPr lang="fr-FR" sz="1800" dirty="0" smtClean="0"/>
              <a:t>La peur c’est la totale immobilité. C’est l’épineux problème dans nos vies.</a:t>
            </a:r>
            <a:endParaRPr lang="fr-FR" sz="1800" dirty="0"/>
          </a:p>
          <a:p>
            <a:pPr marL="0" indent="0">
              <a:buNone/>
            </a:pPr>
            <a:r>
              <a:rPr lang="fr-FR" sz="1800" dirty="0" smtClean="0"/>
              <a:t>Nous avons des droits en tant que femmes, en tant qu’homme, en tant qu’enfants, jeunes filles, jeunes garçons, il n y a pas de frein aujourd’hui. Il n y a aucune raison de ne pas entreprendre nous sommes libres !!  Il n y a aucune raison de croupir dans la peur ! </a:t>
            </a:r>
          </a:p>
          <a:p>
            <a:pPr marL="0" indent="0">
              <a:buNone/>
            </a:pPr>
            <a:r>
              <a:rPr lang="fr-FR" sz="1800" dirty="0" smtClean="0"/>
              <a:t>Enlevons donc cet obstacle mental qui vient briser nos vies,   la peur.  </a:t>
            </a:r>
            <a:r>
              <a:rPr lang="fr-FR" sz="1800" b="1" dirty="0" smtClean="0"/>
              <a:t>Nous pouvons nous lever pour choisir et non nous asseoir pour subir</a:t>
            </a:r>
            <a:r>
              <a:rPr lang="fr-FR" sz="1800" dirty="0" smtClean="0"/>
              <a:t>.</a:t>
            </a:r>
            <a:endParaRPr lang="fr-FR" sz="1800" dirty="0"/>
          </a:p>
        </p:txBody>
      </p:sp>
    </p:spTree>
    <p:extLst>
      <p:ext uri="{BB962C8B-B14F-4D97-AF65-F5344CB8AC3E}">
        <p14:creationId xmlns:p14="http://schemas.microsoft.com/office/powerpoint/2010/main" val="929824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5459" y="257577"/>
            <a:ext cx="10831133" cy="1595671"/>
          </a:xfrm>
        </p:spPr>
        <p:style>
          <a:lnRef idx="2">
            <a:schemeClr val="accent1"/>
          </a:lnRef>
          <a:fillRef idx="1">
            <a:schemeClr val="lt1"/>
          </a:fillRef>
          <a:effectRef idx="0">
            <a:schemeClr val="accent1"/>
          </a:effectRef>
          <a:fontRef idx="minor">
            <a:schemeClr val="dk1"/>
          </a:fontRef>
        </p:style>
        <p:txBody>
          <a:bodyPr/>
          <a:lstStyle/>
          <a:p>
            <a:pPr algn="ctr"/>
            <a:r>
              <a:rPr lang="fr-FR" b="1" dirty="0"/>
              <a:t>L’AUDACE DE PRENDRE DE BONNES DECISIONS DANS SA VIE</a:t>
            </a:r>
            <a:endParaRPr lang="fr-FR" dirty="0"/>
          </a:p>
        </p:txBody>
      </p:sp>
      <p:sp>
        <p:nvSpPr>
          <p:cNvPr id="3" name="Espace réservé du contenu 2"/>
          <p:cNvSpPr>
            <a:spLocks noGrp="1"/>
          </p:cNvSpPr>
          <p:nvPr>
            <p:ph idx="1"/>
          </p:nvPr>
        </p:nvSpPr>
        <p:spPr>
          <a:xfrm>
            <a:off x="669701" y="2052918"/>
            <a:ext cx="10856892" cy="4592581"/>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fr-FR" dirty="0" smtClean="0"/>
          </a:p>
          <a:p>
            <a:pPr marL="0" indent="0">
              <a:buNone/>
            </a:pPr>
            <a:r>
              <a:rPr lang="fr-FR" sz="1800" dirty="0" smtClean="0"/>
              <a:t>Les gens qui réussissent sont ceux qui prennent de bonnes décisions aussi dures soient elles. Ils font ce qu’ils savent. Il passent à l’action !</a:t>
            </a:r>
          </a:p>
          <a:p>
            <a:pPr marL="0" indent="0">
              <a:buNone/>
            </a:pPr>
            <a:r>
              <a:rPr lang="fr-FR" sz="1800" b="1" u="sng" dirty="0" smtClean="0"/>
              <a:t>Comment sortir de la peur </a:t>
            </a:r>
            <a:r>
              <a:rPr lang="fr-FR" sz="1800" dirty="0" smtClean="0"/>
              <a:t>? Il y a plusieurs moyens mais j’en ai choisis quelques uns.</a:t>
            </a:r>
          </a:p>
          <a:p>
            <a:pPr marL="0" indent="0">
              <a:buNone/>
            </a:pPr>
            <a:r>
              <a:rPr lang="fr-FR" sz="1800" dirty="0" smtClean="0"/>
              <a:t>1 – </a:t>
            </a:r>
            <a:r>
              <a:rPr lang="fr-FR" sz="1800" b="1" dirty="0" smtClean="0"/>
              <a:t>Identifier l’origine des peurs </a:t>
            </a:r>
            <a:r>
              <a:rPr lang="fr-FR" sz="1800" dirty="0" smtClean="0"/>
              <a:t>(notre enfance, notre entourage, les enseignements erronés, les vieilles traditions …..)</a:t>
            </a:r>
          </a:p>
          <a:p>
            <a:pPr marL="0" indent="0">
              <a:buNone/>
            </a:pPr>
            <a:r>
              <a:rPr lang="fr-FR" sz="1800" dirty="0" smtClean="0"/>
              <a:t>2 – </a:t>
            </a:r>
            <a:r>
              <a:rPr lang="fr-FR" sz="1800" b="1" dirty="0" smtClean="0"/>
              <a:t>Travailler pour les éliminer</a:t>
            </a:r>
            <a:r>
              <a:rPr lang="fr-FR" sz="1800" dirty="0" smtClean="0"/>
              <a:t> (allez vers les gens qui peuvent vous aider, lisez beaucoup, allez sur internet …… recherchez comment sortir de la peur)</a:t>
            </a:r>
          </a:p>
          <a:p>
            <a:pPr marL="0" indent="0">
              <a:buNone/>
            </a:pPr>
            <a:r>
              <a:rPr lang="fr-FR" sz="1800" dirty="0" smtClean="0"/>
              <a:t>3 – </a:t>
            </a:r>
            <a:r>
              <a:rPr lang="fr-FR" sz="1800" b="1" dirty="0" smtClean="0"/>
              <a:t>Revoir les stratégies de résolution de vos problèmes </a:t>
            </a:r>
            <a:r>
              <a:rPr lang="fr-FR" sz="1800" dirty="0" smtClean="0"/>
              <a:t>(quel est votre comportement face à un problème donné? Est-ce que vous vous asseyez et trouvez des excuses  en accusant les autres on appelle ça ‘’la maladie de l’</a:t>
            </a:r>
            <a:r>
              <a:rPr lang="fr-FR" sz="1800" dirty="0" err="1" smtClean="0"/>
              <a:t>excusite</a:t>
            </a:r>
            <a:r>
              <a:rPr lang="fr-FR" dirty="0" smtClean="0"/>
              <a:t>’’).</a:t>
            </a:r>
          </a:p>
          <a:p>
            <a:pPr marL="0" indent="0">
              <a:buNone/>
            </a:pPr>
            <a:endParaRPr lang="fr-FR" dirty="0"/>
          </a:p>
        </p:txBody>
      </p:sp>
    </p:spTree>
    <p:extLst>
      <p:ext uri="{BB962C8B-B14F-4D97-AF65-F5344CB8AC3E}">
        <p14:creationId xmlns:p14="http://schemas.microsoft.com/office/powerpoint/2010/main" val="696486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3487" y="452718"/>
            <a:ext cx="11191742" cy="1400530"/>
          </a:xfrm>
        </p:spPr>
        <p:style>
          <a:lnRef idx="2">
            <a:schemeClr val="accent1"/>
          </a:lnRef>
          <a:fillRef idx="1">
            <a:schemeClr val="lt1"/>
          </a:fillRef>
          <a:effectRef idx="0">
            <a:schemeClr val="accent1"/>
          </a:effectRef>
          <a:fontRef idx="minor">
            <a:schemeClr val="dk1"/>
          </a:fontRef>
        </p:style>
        <p:txBody>
          <a:bodyPr/>
          <a:lstStyle/>
          <a:p>
            <a:pPr algn="ctr"/>
            <a:r>
              <a:rPr lang="fr-FR" b="1" dirty="0"/>
              <a:t>L’AUDACE DE PRENDRE DE BONNES DECISIONS DANS SA VIE</a:t>
            </a:r>
            <a:endParaRPr lang="fr-FR" dirty="0"/>
          </a:p>
        </p:txBody>
      </p:sp>
      <p:sp>
        <p:nvSpPr>
          <p:cNvPr id="3" name="Espace réservé du contenu 2"/>
          <p:cNvSpPr>
            <a:spLocks noGrp="1"/>
          </p:cNvSpPr>
          <p:nvPr>
            <p:ph idx="1"/>
          </p:nvPr>
        </p:nvSpPr>
        <p:spPr>
          <a:xfrm>
            <a:off x="412123" y="2052918"/>
            <a:ext cx="11153105" cy="4644096"/>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fr-FR" sz="1800" b="1" u="sng" dirty="0" smtClean="0"/>
              <a:t>Le manque de confiance en soi</a:t>
            </a:r>
          </a:p>
          <a:p>
            <a:pPr marL="0" indent="0">
              <a:buNone/>
            </a:pPr>
            <a:r>
              <a:rPr lang="fr-FR" sz="1800" dirty="0" smtClean="0"/>
              <a:t>Le manque de confiance en soi constitue l’un des problèmes majeurs qui affligent une bonne partie des gens. Avoir un manque de confiance c’est douter de ses capacités de réussir. Vous refusez votre propre valeur et vous vous contentez d’une mesure inférieure. C’est ainsi que des milliers des milliers de personnes vivent oppressées et croupissent dans la peur et l’incertitude. </a:t>
            </a:r>
            <a:r>
              <a:rPr lang="fr-FR" sz="1800" b="1" dirty="0" smtClean="0"/>
              <a:t>«</a:t>
            </a:r>
            <a:r>
              <a:rPr lang="fr-FR" sz="1800" b="1" dirty="0" smtClean="0"/>
              <a:t> on va encore faire comment ???? »</a:t>
            </a:r>
            <a:endParaRPr lang="fr-FR" sz="1800" dirty="0" smtClean="0"/>
          </a:p>
          <a:p>
            <a:pPr marL="0" indent="0">
              <a:buNone/>
            </a:pPr>
            <a:r>
              <a:rPr lang="fr-FR" sz="1800" dirty="0" smtClean="0"/>
              <a:t>Par contre, ceux qui ont confiance en eux croient en leurs capacités et ont un contrôle total de leur vie en prenant de bonnes décisions.</a:t>
            </a:r>
          </a:p>
          <a:p>
            <a:pPr marL="0" indent="0">
              <a:buNone/>
            </a:pPr>
            <a:r>
              <a:rPr lang="fr-FR" sz="1800" dirty="0" smtClean="0"/>
              <a:t>Ils savent aussi qu’il sont capables de faire ce qu’ils veulent, planifient ou espèrent.</a:t>
            </a:r>
          </a:p>
          <a:p>
            <a:pPr marL="0" indent="0">
              <a:buNone/>
            </a:pPr>
            <a:r>
              <a:rPr lang="fr-FR" sz="1800" dirty="0" smtClean="0"/>
              <a:t>La confiance en soi est une qualité qui vous aide à mieux atteindre vos objectifs de vie et à vous affirmer avec sérénité dans la société.</a:t>
            </a:r>
          </a:p>
          <a:p>
            <a:pPr marL="0" indent="0">
              <a:buNone/>
            </a:pPr>
            <a:r>
              <a:rPr lang="fr-FR" sz="1800" b="1" u="sng" dirty="0" smtClean="0"/>
              <a:t>Comment avoir confiance en soi </a:t>
            </a:r>
            <a:r>
              <a:rPr lang="fr-FR" sz="1800" b="1" dirty="0" smtClean="0"/>
              <a:t>? </a:t>
            </a:r>
            <a:endParaRPr lang="fr-FR" sz="1800" b="1" dirty="0"/>
          </a:p>
        </p:txBody>
      </p:sp>
    </p:spTree>
    <p:extLst>
      <p:ext uri="{BB962C8B-B14F-4D97-AF65-F5344CB8AC3E}">
        <p14:creationId xmlns:p14="http://schemas.microsoft.com/office/powerpoint/2010/main" val="1597578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516</TotalTime>
  <Words>1126</Words>
  <Application>Microsoft Office PowerPoint</Application>
  <PresentationFormat>Personnalisé</PresentationFormat>
  <Paragraphs>98</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Ion</vt:lpstr>
      <vt:lpstr>L’AUDACE DE PRENDRE DE BONNES DECISIONS DANS SA VIE</vt:lpstr>
      <vt:lpstr>L’AUDACE DE PRENDRE DE BONNES DECISIONS DANS SA VIE</vt:lpstr>
      <vt:lpstr>L’AUDACE DE PRENDRE DE BONNES DECISIONS DANS SA VIE</vt:lpstr>
      <vt:lpstr>L’AUDACE DE PRENDRE DE BONNES DECISIONS DANS SA VIE</vt:lpstr>
      <vt:lpstr>L’AUDACE DE PRENDRE DE BONNES DECISIONS DANS SA VIE</vt:lpstr>
      <vt:lpstr>L’AUDACE DE PRENDRE DE BONNES DECISIONS DANS SA VIE</vt:lpstr>
      <vt:lpstr>L’AUDACE DE PRENDRE DE BONNES DECISIONS DANS SA VIE</vt:lpstr>
      <vt:lpstr>L’AUDACE DE PRENDRE DE BONNES DECISIONS DANS SA VIE</vt:lpstr>
      <vt:lpstr>L’AUDACE DE PRENDRE DE BONNES DECISIONS DANS SA VIE</vt:lpstr>
      <vt:lpstr>L’AUDACE DE PRENDRE DE BONNES DECISIONS DANS SA VIE</vt:lpstr>
      <vt:lpstr>L’AUDACE DE PRENDRE DE BONNES DECISIONS DANS SA VIE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GT</dc:creator>
  <cp:lastModifiedBy>GALAXIE</cp:lastModifiedBy>
  <cp:revision>83</cp:revision>
  <cp:lastPrinted>2015-08-11T16:57:55Z</cp:lastPrinted>
  <dcterms:created xsi:type="dcterms:W3CDTF">2015-08-03T19:54:54Z</dcterms:created>
  <dcterms:modified xsi:type="dcterms:W3CDTF">2015-08-14T06:46:27Z</dcterms:modified>
</cp:coreProperties>
</file>